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0" autoAdjust="0"/>
  </p:normalViewPr>
  <p:slideViewPr>
    <p:cSldViewPr snapToGrid="0">
      <p:cViewPr>
        <p:scale>
          <a:sx n="66" d="100"/>
          <a:sy n="66" d="100"/>
        </p:scale>
        <p:origin x="-87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74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58b94915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658b94915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92" y="352723"/>
            <a:ext cx="5040560" cy="5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2184" y="-2979712"/>
            <a:ext cx="7281779" cy="72728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Odontologico-apresentacao/login.php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1996908" y="4719971"/>
            <a:ext cx="8056991" cy="72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92" y="2179422"/>
            <a:ext cx="5133222" cy="24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597612" y="1842819"/>
            <a:ext cx="5017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MODELAGEM DO BANCO DE DADOS: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1" y="2255808"/>
            <a:ext cx="8564451" cy="440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574223" y="1415123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3361327" y="2225131"/>
            <a:ext cx="4751027" cy="9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OBRIGADO!!!</a:t>
            </a:r>
            <a:endParaRPr sz="5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62" name="Picture 14" descr="Ver a imagem de origem">
            <a:extLst>
              <a:ext uri="{FF2B5EF4-FFF2-40B4-BE49-F238E27FC236}">
                <a16:creationId xmlns:a16="http://schemas.microsoft.com/office/drawing/2014/main" xmlns="" id="{8E247D57-469D-4523-9144-6287F579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56" y="5420718"/>
            <a:ext cx="1334575" cy="13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er a imagem de origem">
            <a:extLst>
              <a:ext uri="{FF2B5EF4-FFF2-40B4-BE49-F238E27FC236}">
                <a16:creationId xmlns:a16="http://schemas.microsoft.com/office/drawing/2014/main" xmlns="" id="{3257DB41-6900-4C37-8AF8-24BAA72A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6" y="5404180"/>
            <a:ext cx="1399824" cy="13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er a imagem de origem">
            <a:extLst>
              <a:ext uri="{FF2B5EF4-FFF2-40B4-BE49-F238E27FC236}">
                <a16:creationId xmlns:a16="http://schemas.microsoft.com/office/drawing/2014/main" xmlns="" id="{65E8DFA1-D04E-454E-9E10-F30C1662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57" y="5341586"/>
            <a:ext cx="1374969" cy="13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er a imagem de origem">
            <a:extLst>
              <a:ext uri="{FF2B5EF4-FFF2-40B4-BE49-F238E27FC236}">
                <a16:creationId xmlns:a16="http://schemas.microsoft.com/office/drawing/2014/main" xmlns="" id="{C0F5CE3D-99D2-4188-B28C-B433F933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14" y="5401476"/>
            <a:ext cx="1329267" cy="13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Ver a imagem de origem">
            <a:extLst>
              <a:ext uri="{FF2B5EF4-FFF2-40B4-BE49-F238E27FC236}">
                <a16:creationId xmlns:a16="http://schemas.microsoft.com/office/drawing/2014/main" xmlns="" id="{D1DF2925-B932-4B66-AD61-15FDBB98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46" y="5298044"/>
            <a:ext cx="1480817" cy="14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78" y="3399291"/>
            <a:ext cx="3467989" cy="16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2823825" y="1459423"/>
            <a:ext cx="69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PROJETO FINAL MÓDULO IV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478825" y="2167423"/>
            <a:ext cx="767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Sistema Web ODONTOLÓGICO</a:t>
            </a:r>
            <a:endParaRPr sz="4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4973846" y="6016659"/>
            <a:ext cx="224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2019.2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600346" y="3264755"/>
            <a:ext cx="1136439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TIME: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484850" y="4070879"/>
            <a:ext cx="3222300" cy="1420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LEANDRO CERQUEIRA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MARCUS VINICIUS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MATHEUS RIBEIRO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PAULO VICTOR VIOLA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RAFAEL GOMES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767408" y="1547500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777923" y="2092775"/>
            <a:ext cx="4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 Orientador: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André </a:t>
            </a: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Neves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Adriana Carvalho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753498" y="3581400"/>
            <a:ext cx="425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Professores Membros da Banca: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78252" y="4231049"/>
            <a:ext cx="54057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Ana Carla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Luana </a:t>
            </a:r>
            <a:r>
              <a:rPr lang="pt-BR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Fernandes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Prof. Sandro Barbosa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767408" y="1547500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777918" y="2092786"/>
            <a:ext cx="19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EMPRESA: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67408" y="2555612"/>
            <a:ext cx="13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HISTÓRIA: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2471925" y="2599175"/>
            <a:ext cx="91092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Início das atividades em 2004;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Possui duas sócias: Dra. Cristiani e Dra. Adriane;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 consultório está presente em uma sala comercial no Centro do Rio de Janeiro;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Enquadramento da empresa é micro empresa.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67408" y="4593962"/>
            <a:ext cx="19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TRATAMENTOS: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2471936" y="5179318"/>
            <a:ext cx="3120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Geral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Bucomaxilo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Endodontia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Implantodontia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777918" y="2164794"/>
            <a:ext cx="1501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503712" y="2564904"/>
            <a:ext cx="45365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DESENVOLVIMENTO  DE UM SISTEMA WEB</a:t>
            </a:r>
            <a:endParaRPr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777918" y="3573016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PROPOSTA DO SISTEMA: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640114" y="4370328"/>
            <a:ext cx="10029372" cy="22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Agilidade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 busca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pela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informação;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Agenda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online;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Controle e o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rganização </a:t>
            </a: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das fichas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dos pacientes;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Backup dos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dados;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Apenas um Sistema </a:t>
            </a:r>
            <a:r>
              <a:rPr lang="pt-BR" sz="24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para Cadastro de Pacientes, Agenda e Estoque. </a:t>
            </a:r>
            <a:endParaRPr sz="2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471191" y="1265798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481701" y="1659244"/>
            <a:ext cx="22217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CRONOGRAMA: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2059354"/>
            <a:ext cx="9826172" cy="46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703013" y="1492397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713523" y="2100399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METODOLOGIA 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57;p7"/>
          <p:cNvSpPr txBox="1"/>
          <p:nvPr/>
        </p:nvSpPr>
        <p:spPr>
          <a:xfrm>
            <a:off x="713524" y="2657438"/>
            <a:ext cx="10825946" cy="139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000" dirty="0">
                <a:solidFill>
                  <a:schemeClr val="bg1"/>
                </a:solidFill>
                <a:latin typeface="Rockwell" panose="02060603020205020403" pitchFamily="18" charset="0"/>
              </a:rPr>
              <a:t>A metodologia utilizada no desenvolvimento do Sistema ODONTOLOGICO foi à em cascata (a clássica), na qual o plano segue uma série de passos ordenados (concepção, levantamento de requisitos, modelagem, codificação e testes).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63;p8"/>
          <p:cNvSpPr txBox="1"/>
          <p:nvPr/>
        </p:nvSpPr>
        <p:spPr>
          <a:xfrm>
            <a:off x="703013" y="3856790"/>
            <a:ext cx="5892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TECNOLOGIAS UTILIZADAS: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AutoShape 4" descr="Resultado de imagem para bootstrap 4 p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xmlns="" id="{5462C146-4B88-4A35-AA63-9E9A2886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3" y="4392141"/>
            <a:ext cx="3826579" cy="1046570"/>
          </a:xfrm>
          <a:prstGeom prst="rect">
            <a:avLst/>
          </a:prstGeom>
        </p:spPr>
      </p:pic>
      <p:pic>
        <p:nvPicPr>
          <p:cNvPr id="9" name="Imagem 8" descr="Uma imagem contendo desenho, placar&#10;&#10;Descrição gerada automaticamente">
            <a:extLst>
              <a:ext uri="{FF2B5EF4-FFF2-40B4-BE49-F238E27FC236}">
                <a16:creationId xmlns:a16="http://schemas.microsoft.com/office/drawing/2014/main" xmlns="" id="{383672B7-0D5A-4F7C-8549-811C734F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71" y="5368101"/>
            <a:ext cx="2021897" cy="955623"/>
          </a:xfrm>
          <a:prstGeom prst="rect">
            <a:avLst/>
          </a:prstGeom>
        </p:spPr>
      </p:pic>
      <p:pic>
        <p:nvPicPr>
          <p:cNvPr id="11" name="Imagem 10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B422F4E8-4A25-4182-829E-F5396E3EF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02" y="5080136"/>
            <a:ext cx="1397318" cy="13973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9F3864E0-D932-4C8C-BFBC-3FDBFAA1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21" y="5527087"/>
            <a:ext cx="1040328" cy="873713"/>
          </a:xfrm>
          <a:prstGeom prst="rect">
            <a:avLst/>
          </a:prstGeom>
        </p:spPr>
      </p:pic>
      <p:pic>
        <p:nvPicPr>
          <p:cNvPr id="15" name="Imagem 14" descr="Uma imagem contendo placar&#10;&#10;Descrição gerada automaticamente">
            <a:extLst>
              <a:ext uri="{FF2B5EF4-FFF2-40B4-BE49-F238E27FC236}">
                <a16:creationId xmlns:a16="http://schemas.microsoft.com/office/drawing/2014/main" xmlns="" id="{9C738B4A-FCC1-4689-82C9-90FD65A5A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3889" y="4260777"/>
            <a:ext cx="1772582" cy="1399407"/>
          </a:xfrm>
          <a:prstGeom prst="rect">
            <a:avLst/>
          </a:prstGeom>
        </p:spPr>
      </p:pic>
      <p:pic>
        <p:nvPicPr>
          <p:cNvPr id="17" name="Imagem 16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xmlns="" id="{E1BECF13-2A24-4B55-922A-9558B07B0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258" y="4678749"/>
            <a:ext cx="1223346" cy="1223346"/>
          </a:xfrm>
          <a:prstGeom prst="rect">
            <a:avLst/>
          </a:prstGeom>
        </p:spPr>
      </p:pic>
      <p:pic>
        <p:nvPicPr>
          <p:cNvPr id="21" name="Imagem 20" descr="Uma imagem contendo comida&#10;&#10;Descrição gerada automaticamente">
            <a:extLst>
              <a:ext uri="{FF2B5EF4-FFF2-40B4-BE49-F238E27FC236}">
                <a16:creationId xmlns:a16="http://schemas.microsoft.com/office/drawing/2014/main" xmlns="" id="{0A8A2A9C-BF66-4A7D-9646-729355A67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1460" y="4681100"/>
            <a:ext cx="1101215" cy="110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767408" y="1556792"/>
            <a:ext cx="44644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777918" y="2164794"/>
            <a:ext cx="3229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ANÁLISE DA SOLUÇÃO: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2603541"/>
            <a:ext cx="9144000" cy="399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/>
        </p:nvSpPr>
        <p:spPr>
          <a:xfrm>
            <a:off x="691208" y="1480592"/>
            <a:ext cx="44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CLÍNICA ODONTOLÓGICA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01718" y="2088594"/>
            <a:ext cx="39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DIAGRAMA DE CASO DE USO: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86" y="2500700"/>
            <a:ext cx="9173027" cy="42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232</Words>
  <Application>Microsoft Office PowerPoint</Application>
  <PresentationFormat>Personalizados</PresentationFormat>
  <Paragraphs>55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</dc:creator>
  <cp:lastModifiedBy>leandro</cp:lastModifiedBy>
  <cp:revision>24</cp:revision>
  <dcterms:modified xsi:type="dcterms:W3CDTF">2019-11-22T05:07:36Z</dcterms:modified>
</cp:coreProperties>
</file>