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86" r:id="rId4"/>
    <p:sldId id="287" r:id="rId5"/>
    <p:sldId id="288" r:id="rId6"/>
    <p:sldId id="265" r:id="rId7"/>
    <p:sldId id="292" r:id="rId8"/>
    <p:sldId id="296" r:id="rId9"/>
    <p:sldId id="291" r:id="rId10"/>
    <p:sldId id="268" r:id="rId11"/>
    <p:sldId id="289" r:id="rId12"/>
    <p:sldId id="293" r:id="rId13"/>
    <p:sldId id="294" r:id="rId14"/>
    <p:sldId id="29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A1"/>
    <a:srgbClr val="C5A8FA"/>
    <a:srgbClr val="DEABFF"/>
    <a:srgbClr val="67000C"/>
    <a:srgbClr val="E4221C"/>
    <a:srgbClr val="ECD214"/>
    <a:srgbClr val="9AE817"/>
    <a:srgbClr val="C47F09"/>
    <a:srgbClr val="EBEE14"/>
    <a:srgbClr val="846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762" autoAdjust="0"/>
  </p:normalViewPr>
  <p:slideViewPr>
    <p:cSldViewPr snapToGrid="0">
      <p:cViewPr varScale="1">
        <p:scale>
          <a:sx n="62" d="100"/>
          <a:sy n="6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D45C-204D-49D0-AA7B-31A6035D5E91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E5CF5-7271-4C13-8455-06002394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icons use </a:t>
            </a:r>
            <a:r>
              <a:rPr lang="en-US" dirty="0" err="1" smtClean="0"/>
              <a:t>FontAwesome</a:t>
            </a:r>
            <a:r>
              <a:rPr lang="en-US" dirty="0" smtClean="0"/>
              <a:t>. If they appear to be missing, try installing the font from here: http://fortawesome.github.io/Font-Awesome/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4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aseline="0" dirty="0" smtClean="0"/>
              <a:t>S plugin. Works in CE. Benefits. Drawbacks: slows down VS, but only really noticeable on </a:t>
            </a:r>
            <a:r>
              <a:rPr lang="en-US" baseline="0" smtClean="0"/>
              <a:t>older/slower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9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7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6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1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9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1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06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15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gif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8800" dirty="0" smtClean="0"/>
              <a:t>ReSharper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6000" dirty="0" smtClean="0"/>
              <a:t>Discover the Secrets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 smtClean="0"/>
              <a:t>Ondrej balas</a:t>
            </a:r>
            <a:endParaRPr lang="en-US" sz="35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@ondrejbalas </a:t>
            </a:r>
            <a:r>
              <a:rPr lang="en-US" dirty="0">
                <a:latin typeface="FontAwesome" pitchFamily="2" charset="0"/>
              </a:rPr>
              <a:t>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3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97279" y="1062682"/>
            <a:ext cx="10058400" cy="188715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ReSharper tells you things that you don’t believe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80" y="3402591"/>
            <a:ext cx="1005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Believe.</a:t>
            </a:r>
            <a:endParaRPr lang="en-US" sz="9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0962" y="3122384"/>
            <a:ext cx="98854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128"/>
            <a:ext cx="10058400" cy="1450757"/>
          </a:xfrm>
        </p:spPr>
        <p:txBody>
          <a:bodyPr/>
          <a:lstStyle/>
          <a:p>
            <a:r>
              <a:rPr lang="en-US" dirty="0" smtClean="0"/>
              <a:t>Things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multiple enumeration of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r>
              <a:rPr lang="en-US" dirty="0" smtClean="0"/>
              <a:t>Function never returns</a:t>
            </a:r>
          </a:p>
          <a:p>
            <a:r>
              <a:rPr lang="en-US" dirty="0" smtClean="0"/>
              <a:t>Expression is always ‘true’ or always ‘false’</a:t>
            </a:r>
          </a:p>
          <a:p>
            <a:r>
              <a:rPr lang="en-US" dirty="0" smtClean="0"/>
              <a:t>Loop control variable is never changed inside loop</a:t>
            </a:r>
          </a:p>
          <a:p>
            <a:r>
              <a:rPr lang="en-US" dirty="0" smtClean="0"/>
              <a:t>And hundreds more .. literally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6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6215"/>
            <a:ext cx="10058400" cy="2073148"/>
          </a:xfrm>
        </p:spPr>
        <p:txBody>
          <a:bodyPr anchor="t">
            <a:normAutofit/>
          </a:bodyPr>
          <a:lstStyle/>
          <a:p>
            <a:pPr algn="ctr"/>
            <a:r>
              <a:rPr lang="en-US" sz="7200" dirty="0" smtClean="0"/>
              <a:t>Thanks!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 smtClean="0"/>
              <a:t>Ondrej balas</a:t>
            </a:r>
            <a:endParaRPr lang="en-US" sz="35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@ondrejbalas </a:t>
            </a:r>
            <a:r>
              <a:rPr lang="en-US" dirty="0">
                <a:latin typeface="FontAwesome" pitchFamily="2" charset="0"/>
              </a:rPr>
              <a:t>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42386" y="1981426"/>
            <a:ext cx="8920021" cy="191516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FontAwesome" pitchFamily="2" charset="0"/>
              </a:rPr>
              <a:t></a:t>
            </a:r>
            <a:r>
              <a:rPr lang="en-US" sz="3600" b="1" dirty="0" smtClean="0"/>
              <a:t> </a:t>
            </a:r>
            <a:r>
              <a:rPr lang="en-US" sz="3600" b="1" dirty="0" smtClean="0"/>
              <a:t>tinyurl.com/</a:t>
            </a:r>
            <a:r>
              <a:rPr lang="en-US" sz="3600" b="1" dirty="0" err="1" smtClean="0"/>
              <a:t>obalas-resharper</a:t>
            </a:r>
            <a:endParaRPr lang="en-US" sz="3600" b="1" dirty="0" smtClean="0"/>
          </a:p>
          <a:p>
            <a:r>
              <a:rPr lang="en-US" sz="3600" dirty="0">
                <a:latin typeface="FontAwesome" pitchFamily="2" charset="0"/>
              </a:rPr>
              <a:t></a:t>
            </a:r>
            <a:r>
              <a:rPr lang="en-US" sz="3600" dirty="0" smtClean="0"/>
              <a:t> </a:t>
            </a:r>
            <a:r>
              <a:rPr lang="en-US" sz="3600" b="1" dirty="0" smtClean="0"/>
              <a:t>tinyurl.com/</a:t>
            </a:r>
            <a:r>
              <a:rPr lang="en-US" sz="3600" b="1" dirty="0" err="1" smtClean="0"/>
              <a:t>obalas</a:t>
            </a:r>
            <a:r>
              <a:rPr lang="en-US" sz="3600" b="1" dirty="0" smtClean="0"/>
              <a:t>-</a:t>
            </a:r>
            <a:r>
              <a:rPr lang="en-US" sz="3600" b="1" dirty="0" err="1" smtClean="0"/>
              <a:t>resharper</a:t>
            </a:r>
            <a:r>
              <a:rPr lang="en-US" sz="3600" b="1" dirty="0" smtClean="0"/>
              <a:t>-gist</a:t>
            </a:r>
            <a:endParaRPr lang="en-US" sz="3600" dirty="0">
              <a:latin typeface="FontAwesome" pitchFamily="2" charset="0"/>
            </a:endParaRPr>
          </a:p>
          <a:p>
            <a:r>
              <a:rPr lang="en-US" sz="3600" dirty="0" smtClean="0">
                <a:latin typeface="FontAwesome" pitchFamily="2" charset="0"/>
              </a:rPr>
              <a:t> </a:t>
            </a:r>
            <a:r>
              <a:rPr lang="en-US" sz="3600" b="1" dirty="0"/>
              <a:t>github.com/ondrejbalas</a:t>
            </a:r>
          </a:p>
        </p:txBody>
      </p:sp>
    </p:spTree>
    <p:extLst>
      <p:ext uri="{BB962C8B-B14F-4D97-AF65-F5344CB8AC3E}">
        <p14:creationId xmlns:p14="http://schemas.microsoft.com/office/powerpoint/2010/main" val="22725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00" y="64127"/>
            <a:ext cx="12077700" cy="6641473"/>
            <a:chOff x="38100" y="64127"/>
            <a:chExt cx="12077700" cy="6641473"/>
          </a:xfrm>
        </p:grpSpPr>
        <p:sp>
          <p:nvSpPr>
            <p:cNvPr id="38" name="Rounded Rectangle 37"/>
            <p:cNvSpPr/>
            <p:nvPr/>
          </p:nvSpPr>
          <p:spPr>
            <a:xfrm>
              <a:off x="76200" y="166852"/>
              <a:ext cx="12039600" cy="17604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17433" y="383921"/>
              <a:ext cx="1113093" cy="68683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164" y="5915525"/>
              <a:ext cx="11963400" cy="7900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8703" y="612149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100" y="1995651"/>
              <a:ext cx="12039600" cy="37895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12316" y="2531709"/>
              <a:ext cx="1112566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037" y="64127"/>
              <a:ext cx="3761170" cy="12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44" y="544052"/>
              <a:ext cx="3112533" cy="12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1" y="2243781"/>
              <a:ext cx="1712107" cy="4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494" y="2116655"/>
              <a:ext cx="921070" cy="97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398" y="2737996"/>
              <a:ext cx="2263800" cy="42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564" y="2243781"/>
              <a:ext cx="1686747" cy="41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49" y="2238048"/>
              <a:ext cx="1710117" cy="5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4288" y="2115764"/>
              <a:ext cx="776631" cy="89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211" y="3191065"/>
              <a:ext cx="1906684" cy="4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37" y="3245534"/>
              <a:ext cx="1532138" cy="56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594" y="3905132"/>
              <a:ext cx="1984528" cy="44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881" y="3307236"/>
              <a:ext cx="1696218" cy="4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358" y="3384409"/>
              <a:ext cx="1405195" cy="81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1635" y="3201482"/>
              <a:ext cx="2067835" cy="38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046" y="5180750"/>
              <a:ext cx="2545354" cy="47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847" y="6121496"/>
              <a:ext cx="793990" cy="21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03" y="6108987"/>
              <a:ext cx="14287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62" y="6091554"/>
              <a:ext cx="1163654" cy="25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75" y="6187914"/>
              <a:ext cx="720601" cy="47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589" y="3768285"/>
              <a:ext cx="2095500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244" y="3689060"/>
              <a:ext cx="2381582" cy="4763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35" y="1066260"/>
              <a:ext cx="3827138" cy="6888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2" y="4265125"/>
              <a:ext cx="2207924" cy="4857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39" y="4462670"/>
              <a:ext cx="2286319" cy="5811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424" y="4462670"/>
              <a:ext cx="2014047" cy="4951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906" y="4499117"/>
              <a:ext cx="1949036" cy="50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6598" y="4174524"/>
              <a:ext cx="1385778" cy="7832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8" y="4963854"/>
              <a:ext cx="2095792" cy="3905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178" y="5115897"/>
              <a:ext cx="1850920" cy="5552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4029" y="3886030"/>
              <a:ext cx="829829" cy="75818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64037" y="5099673"/>
              <a:ext cx="2381250" cy="571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992" y="6032978"/>
              <a:ext cx="1441834" cy="376479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636" y="282925"/>
              <a:ext cx="2942699" cy="983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357" y="2124475"/>
              <a:ext cx="2004641" cy="4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86" y="2961541"/>
              <a:ext cx="228600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671" y="6338922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264" y="6106691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5001965"/>
              <a:ext cx="1868256" cy="53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28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8001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1430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862" y="2627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66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Fun </a:t>
            </a:r>
            <a:r>
              <a:rPr lang="en-US" dirty="0" smtClean="0">
                <a:solidFill>
                  <a:prstClr val="white"/>
                </a:solidFill>
              </a:rPr>
              <a:t>Stuff Downstairs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" y="1419916"/>
            <a:ext cx="3825038" cy="2049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26" y="1409261"/>
            <a:ext cx="3602076" cy="2026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62" y="1816901"/>
            <a:ext cx="2112383" cy="1408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462" y="3645701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73" y="218949"/>
            <a:ext cx="10639605" cy="1403169"/>
          </a:xfrm>
        </p:spPr>
        <p:txBody>
          <a:bodyPr numCol="1">
            <a:normAutofit/>
          </a:bodyPr>
          <a:lstStyle/>
          <a:p>
            <a:r>
              <a:rPr lang="en-US" sz="8000" dirty="0" smtClean="0"/>
              <a:t>Ondrej  balas</a:t>
            </a:r>
            <a:endParaRPr lang="en-US" sz="5400" dirty="0" smtClean="0"/>
          </a:p>
        </p:txBody>
      </p:sp>
      <p:pic>
        <p:nvPicPr>
          <p:cNvPr id="6" name="Picture 3" descr="J:\UTD\Logo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7" y="4388693"/>
            <a:ext cx="2667000" cy="2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nullquest.com/img/oba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75" y="1187827"/>
            <a:ext cx="2814365" cy="28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imradney.com/wp-content/uploads/2014/06/1780-mvp_horizontal_fullcolor-550x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62" y="4834443"/>
            <a:ext cx="2889678" cy="11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70527" y="1627292"/>
            <a:ext cx="8248073" cy="23749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FontAwesome" pitchFamily="50" charset="0"/>
              </a:rPr>
              <a:t></a:t>
            </a:r>
            <a:r>
              <a:rPr lang="en-US" sz="1600" cap="none" dirty="0">
                <a:latin typeface="FontAwesome" pitchFamily="50" charset="0"/>
              </a:rPr>
              <a:t></a:t>
            </a:r>
            <a:r>
              <a:rPr lang="en-US" b="1" cap="none" dirty="0"/>
              <a:t> Husband &amp; Father</a:t>
            </a:r>
          </a:p>
          <a:p>
            <a:r>
              <a:rPr lang="en-US" cap="none" dirty="0" smtClean="0">
                <a:latin typeface="FontAwesome" pitchFamily="50" charset="0"/>
              </a:rPr>
              <a:t></a:t>
            </a:r>
            <a:r>
              <a:rPr lang="en-US" cap="none" dirty="0" smtClean="0"/>
              <a:t> </a:t>
            </a:r>
            <a:r>
              <a:rPr lang="en-US" b="1" cap="none" dirty="0" smtClean="0"/>
              <a:t>Microsoft MVP in C#</a:t>
            </a:r>
          </a:p>
          <a:p>
            <a:r>
              <a:rPr lang="en-US" cap="none" dirty="0" smtClean="0">
                <a:latin typeface="FontAwesome" pitchFamily="50" charset="0"/>
              </a:rPr>
              <a:t></a:t>
            </a:r>
            <a:r>
              <a:rPr lang="en-US" cap="none" dirty="0" smtClean="0"/>
              <a:t> </a:t>
            </a:r>
            <a:r>
              <a:rPr lang="en-US" b="1" cap="none" dirty="0" smtClean="0"/>
              <a:t>Writer for Visual Studio </a:t>
            </a:r>
            <a:r>
              <a:rPr lang="en-US" b="1" cap="none" dirty="0" smtClean="0"/>
              <a:t>Magazine “Code Focused”</a:t>
            </a:r>
            <a:endParaRPr lang="en-US" b="1" cap="none" dirty="0" smtClean="0"/>
          </a:p>
          <a:p>
            <a:r>
              <a:rPr lang="en-US" dirty="0" smtClean="0">
                <a:latin typeface="FontAwesome" pitchFamily="50" charset="0"/>
              </a:rPr>
              <a:t></a:t>
            </a:r>
            <a:r>
              <a:rPr lang="en-US" cap="none" dirty="0" smtClean="0"/>
              <a:t> </a:t>
            </a:r>
            <a:r>
              <a:rPr lang="en-US" b="1" cap="none" dirty="0" smtClean="0"/>
              <a:t>Owner of </a:t>
            </a:r>
            <a:r>
              <a:rPr lang="en-US" b="1" cap="none" dirty="0" err="1" smtClean="0"/>
              <a:t>UseTech</a:t>
            </a:r>
            <a:r>
              <a:rPr lang="en-US" b="1" cap="none" dirty="0" smtClean="0"/>
              <a:t> Design (est. 2001)</a:t>
            </a:r>
          </a:p>
          <a:p>
            <a:r>
              <a:rPr lang="en-US" dirty="0" smtClean="0">
                <a:latin typeface="FontAwesome" pitchFamily="50" charset="0"/>
              </a:rPr>
              <a:t></a:t>
            </a:r>
            <a:r>
              <a:rPr lang="en-US" dirty="0" smtClean="0"/>
              <a:t> </a:t>
            </a:r>
            <a:r>
              <a:rPr lang="en-US" b="1" cap="none" dirty="0" smtClean="0"/>
              <a:t>Building software that drives business</a:t>
            </a:r>
            <a:endParaRPr lang="en-US" sz="1800" b="1" dirty="0" smtClean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135264" y="4951122"/>
            <a:ext cx="3917661" cy="114487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dirty="0" smtClean="0">
                <a:latin typeface="FontAwesome" pitchFamily="2" charset="0"/>
              </a:rPr>
              <a:t></a:t>
            </a:r>
            <a:r>
              <a:rPr lang="en-US" dirty="0" smtClean="0">
                <a:latin typeface="FontAwesome" pitchFamily="2" charset="0"/>
              </a:rPr>
              <a:t> </a:t>
            </a:r>
            <a:r>
              <a:rPr lang="en-US" sz="1800" dirty="0" smtClean="0"/>
              <a:t>www.ondrejbalas.com</a:t>
            </a:r>
          </a:p>
          <a:p>
            <a:pPr>
              <a:lnSpc>
                <a:spcPct val="50000"/>
              </a:lnSpc>
            </a:pPr>
            <a:r>
              <a:rPr lang="en-US" sz="2000" dirty="0" smtClean="0">
                <a:latin typeface="FontAwesome" pitchFamily="2" charset="0"/>
              </a:rPr>
              <a:t></a:t>
            </a:r>
            <a:r>
              <a:rPr lang="en-US" dirty="0" smtClean="0">
                <a:latin typeface="FontAwesome" pitchFamily="2" charset="0"/>
              </a:rPr>
              <a:t> </a:t>
            </a:r>
            <a:r>
              <a:rPr lang="en-US" sz="1800" dirty="0" smtClean="0"/>
              <a:t>Ondrej@ondrejbalas.com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latin typeface="FontAwesome" pitchFamily="50" charset="0"/>
              </a:rPr>
              <a:t></a:t>
            </a:r>
            <a:r>
              <a:rPr lang="en-US" sz="1800" dirty="0"/>
              <a:t> @ondrejbalas</a:t>
            </a:r>
          </a:p>
          <a:p>
            <a:pPr>
              <a:lnSpc>
                <a:spcPct val="5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438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's New in ReSharper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40" y="2898320"/>
            <a:ext cx="4420277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fluence.jetbrains.com/download/attachments/2/logo_jetbrains.gif?version=1&amp;modificationDate=1255699747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75" y="555172"/>
            <a:ext cx="5081858" cy="19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Hotkeys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If I do something that you didn’t follow – stop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Hotkey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Visual Studio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ReSharper 2.x or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14095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Dive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9618</TotalTime>
  <Words>219</Words>
  <Application>Microsoft Office PowerPoint</Application>
  <PresentationFormat>Widescreen</PresentationFormat>
  <Paragraphs>54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FontAwesome</vt:lpstr>
      <vt:lpstr>Segoe UI</vt:lpstr>
      <vt:lpstr>Segoe UI Light</vt:lpstr>
      <vt:lpstr>Retrospect</vt:lpstr>
      <vt:lpstr>Office Theme</vt:lpstr>
      <vt:lpstr> ReSharper Discover the Secrets</vt:lpstr>
      <vt:lpstr>PowerPoint Presentation</vt:lpstr>
      <vt:lpstr>Conference Mobile App</vt:lpstr>
      <vt:lpstr>PowerPoint Presentation</vt:lpstr>
      <vt:lpstr>PowerPoint Presentation</vt:lpstr>
      <vt:lpstr>PowerPoint Presentation</vt:lpstr>
      <vt:lpstr>Hotkeys</vt:lpstr>
      <vt:lpstr>Hotkey Options</vt:lpstr>
      <vt:lpstr>Let’s Dive In</vt:lpstr>
      <vt:lpstr>Sometimes ReSharper tells you things that you don’t believe</vt:lpstr>
      <vt:lpstr>Things like</vt:lpstr>
      <vt:lpstr>Templates</vt:lpstr>
      <vt:lpstr>Raffle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by Ondrej Balas</dc:title>
  <dc:creator>Ondrej Balas</dc:creator>
  <cp:lastModifiedBy>Ondrej Balas</cp:lastModifiedBy>
  <cp:revision>148</cp:revision>
  <dcterms:created xsi:type="dcterms:W3CDTF">2014-09-29T15:14:13Z</dcterms:created>
  <dcterms:modified xsi:type="dcterms:W3CDTF">2014-11-14T08:14:30Z</dcterms:modified>
</cp:coreProperties>
</file>