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292" r:id="rId4"/>
    <p:sldId id="296" r:id="rId5"/>
    <p:sldId id="291" r:id="rId6"/>
    <p:sldId id="268" r:id="rId7"/>
    <p:sldId id="289" r:id="rId8"/>
    <p:sldId id="293" r:id="rId9"/>
    <p:sldId id="294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FA1"/>
    <a:srgbClr val="C5A8FA"/>
    <a:srgbClr val="DEABFF"/>
    <a:srgbClr val="67000C"/>
    <a:srgbClr val="E4221C"/>
    <a:srgbClr val="ECD214"/>
    <a:srgbClr val="9AE817"/>
    <a:srgbClr val="C47F09"/>
    <a:srgbClr val="EBEE14"/>
    <a:srgbClr val="846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9762" autoAdjust="0"/>
  </p:normalViewPr>
  <p:slideViewPr>
    <p:cSldViewPr snapToGrid="0">
      <p:cViewPr varScale="1">
        <p:scale>
          <a:sx n="103" d="100"/>
          <a:sy n="103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D45C-204D-49D0-AA7B-31A6035D5E91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E5CF5-7271-4C13-8455-06002394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icons use </a:t>
            </a:r>
            <a:r>
              <a:rPr lang="en-US" dirty="0" err="1"/>
              <a:t>FontAwesome</a:t>
            </a:r>
            <a:r>
              <a:rPr lang="en-US" dirty="0"/>
              <a:t>. If they appear to be missing, try installing the font from here: http://fortawesome.github.io/Font-Awesome/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baseline="0" dirty="0"/>
              <a:t>S plugin. Works in CE. Benefits. Drawbacks: slows down VS, but only really noticeable on </a:t>
            </a:r>
            <a:r>
              <a:rPr lang="en-US" baseline="0"/>
              <a:t>older/slower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1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5CF5-7271-4C13-8455-0600239432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br>
              <a:rPr lang="en-US" sz="4800" dirty="0"/>
            </a:br>
            <a:r>
              <a:rPr lang="en-US" sz="8800" dirty="0"/>
              <a:t>ReSharper</a:t>
            </a:r>
            <a:br>
              <a:rPr lang="en-US" sz="7200" dirty="0"/>
            </a:br>
            <a:r>
              <a:rPr lang="en-US" sz="6000" dirty="0"/>
              <a:t>Discover the Secrets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536" y="4462878"/>
            <a:ext cx="4146863" cy="1143000"/>
          </a:xfrm>
        </p:spPr>
        <p:txBody>
          <a:bodyPr numCol="1">
            <a:normAutofit/>
          </a:bodyPr>
          <a:lstStyle/>
          <a:p>
            <a:r>
              <a:rPr lang="en-US" sz="4800" dirty="0"/>
              <a:t>Ondrej balas</a:t>
            </a:r>
            <a:endParaRPr lang="en-US" sz="35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0774" y="4455621"/>
            <a:ext cx="5910942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@ondrejbalas </a:t>
            </a:r>
            <a:r>
              <a:rPr lang="en-US" dirty="0">
                <a:latin typeface="FontAwesome" pitchFamily="2" charset="0"/>
              </a:rPr>
              <a:t></a:t>
            </a:r>
            <a:br>
              <a:rPr lang="en-US" dirty="0"/>
            </a:br>
            <a:r>
              <a:rPr lang="en-US" dirty="0"/>
              <a:t>www.ondrejbalas.com </a:t>
            </a:r>
            <a:r>
              <a:rPr lang="en-US" dirty="0">
                <a:latin typeface="FontAwesome" pitchFamily="2" charset="0"/>
              </a:rPr>
              <a:t></a:t>
            </a:r>
            <a:br>
              <a:rPr lang="en-US" dirty="0"/>
            </a:br>
            <a:r>
              <a:rPr lang="en-US" dirty="0"/>
              <a:t>Ondrej@ondrejbalas.com</a:t>
            </a:r>
            <a:r>
              <a:rPr lang="en-US" dirty="0">
                <a:latin typeface="FontAwesome" pitchFamily="2" charset="0"/>
              </a:rPr>
              <a:t> 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1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534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35127"/>
            <a:ext cx="10058400" cy="1069848"/>
          </a:xfrm>
        </p:spPr>
        <p:txBody>
          <a:bodyPr anchor="t">
            <a:normAutofit/>
          </a:bodyPr>
          <a:lstStyle/>
          <a:p>
            <a:pPr algn="ctr"/>
            <a:r>
              <a:rPr lang="en-US" sz="7200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536" y="4462878"/>
            <a:ext cx="4146863" cy="1143000"/>
          </a:xfrm>
        </p:spPr>
        <p:txBody>
          <a:bodyPr numCol="1">
            <a:normAutofit/>
          </a:bodyPr>
          <a:lstStyle/>
          <a:p>
            <a:r>
              <a:rPr lang="en-US" sz="4800" dirty="0"/>
              <a:t>Ondrej balas</a:t>
            </a:r>
            <a:endParaRPr lang="en-US" sz="35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0774" y="4455621"/>
            <a:ext cx="5910942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www.ondrejbalas.com </a:t>
            </a:r>
            <a:r>
              <a:rPr lang="en-US" dirty="0">
                <a:latin typeface="FontAwesome" pitchFamily="2" charset="0"/>
              </a:rPr>
              <a:t></a:t>
            </a:r>
            <a:br>
              <a:rPr lang="en-US" dirty="0"/>
            </a:br>
            <a:r>
              <a:rPr lang="en-US" dirty="0"/>
              <a:t>Ondrej@ondrejbalas.com</a:t>
            </a:r>
            <a:r>
              <a:rPr lang="en-US" dirty="0">
                <a:latin typeface="FontAwesome" pitchFamily="2" charset="0"/>
              </a:rPr>
              <a:t> 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79650" y="2163271"/>
            <a:ext cx="8323580" cy="190390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FontAwesome" pitchFamily="2" charset="0"/>
              </a:rPr>
              <a:t> </a:t>
            </a:r>
            <a:r>
              <a:rPr lang="en-US" sz="4400" b="1" dirty="0"/>
              <a:t>@ondrejbalas</a:t>
            </a:r>
            <a:br>
              <a:rPr lang="en-US" sz="4400" b="1" dirty="0"/>
            </a:br>
            <a:endParaRPr lang="en-US" sz="1800" b="1" dirty="0">
              <a:latin typeface="FontAwesome" pitchFamily="2" charset="0"/>
            </a:endParaRPr>
          </a:p>
          <a:p>
            <a:r>
              <a:rPr lang="en-US" sz="4400" b="1" dirty="0">
                <a:latin typeface="FontAwesome" pitchFamily="2" charset="0"/>
              </a:rPr>
              <a:t> </a:t>
            </a:r>
            <a:r>
              <a:rPr lang="en-US" sz="4400" b="1" dirty="0"/>
              <a:t>github.com/ondrejbalas</a:t>
            </a:r>
          </a:p>
        </p:txBody>
      </p:sp>
    </p:spTree>
    <p:extLst>
      <p:ext uri="{BB962C8B-B14F-4D97-AF65-F5344CB8AC3E}">
        <p14:creationId xmlns:p14="http://schemas.microsoft.com/office/powerpoint/2010/main" val="26639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973" y="218949"/>
            <a:ext cx="10639605" cy="1403169"/>
          </a:xfrm>
        </p:spPr>
        <p:txBody>
          <a:bodyPr numCol="1">
            <a:normAutofit/>
          </a:bodyPr>
          <a:lstStyle/>
          <a:p>
            <a:r>
              <a:rPr lang="en-US" sz="8000" dirty="0"/>
              <a:t>Ondrej  balas</a:t>
            </a:r>
            <a:endParaRPr lang="en-US" sz="5400" dirty="0"/>
          </a:p>
        </p:txBody>
      </p:sp>
      <p:pic>
        <p:nvPicPr>
          <p:cNvPr id="6" name="Picture 3" descr="J:\UTD\Logo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7" y="4388693"/>
            <a:ext cx="2667000" cy="20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nullquest.com/img/obal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75" y="1187827"/>
            <a:ext cx="2814365" cy="28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timradney.com/wp-content/uploads/2014/06/1780-mvp_horizontal_fullcolor-550x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62" y="4834443"/>
            <a:ext cx="2889678" cy="116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293091" y="1627292"/>
            <a:ext cx="7825509" cy="23749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FontAwesome" pitchFamily="50" charset="0"/>
              </a:rPr>
              <a:t></a:t>
            </a:r>
            <a:r>
              <a:rPr lang="en-US" cap="none" dirty="0"/>
              <a:t> </a:t>
            </a:r>
            <a:r>
              <a:rPr lang="en-US" b="1" cap="none" dirty="0"/>
              <a:t>Microsoft MVP in C#</a:t>
            </a:r>
          </a:p>
          <a:p>
            <a:r>
              <a:rPr lang="en-US" cap="none" dirty="0">
                <a:latin typeface="FontAwesome" pitchFamily="50" charset="0"/>
              </a:rPr>
              <a:t></a:t>
            </a:r>
            <a:r>
              <a:rPr lang="en-US" cap="none" dirty="0"/>
              <a:t> </a:t>
            </a:r>
            <a:r>
              <a:rPr lang="en-US" b="1" cap="none" dirty="0"/>
              <a:t>Writer for Visual Studio Magazine</a:t>
            </a:r>
          </a:p>
          <a:p>
            <a:r>
              <a:rPr lang="en-US" dirty="0">
                <a:latin typeface="FontAwesome" pitchFamily="50" charset="0"/>
              </a:rPr>
              <a:t></a:t>
            </a:r>
            <a:r>
              <a:rPr lang="en-US" cap="none" dirty="0"/>
              <a:t> </a:t>
            </a:r>
            <a:r>
              <a:rPr lang="en-US" b="1" cap="none" dirty="0"/>
              <a:t>Owner of </a:t>
            </a:r>
            <a:r>
              <a:rPr lang="en-US" b="1" cap="none" dirty="0" err="1"/>
              <a:t>UseTech</a:t>
            </a:r>
            <a:r>
              <a:rPr lang="en-US" b="1" cap="none" dirty="0"/>
              <a:t> Design</a:t>
            </a:r>
          </a:p>
          <a:p>
            <a:r>
              <a:rPr lang="en-US" dirty="0">
                <a:latin typeface="FontAwesome" pitchFamily="50" charset="0"/>
              </a:rPr>
              <a:t></a:t>
            </a:r>
            <a:r>
              <a:rPr lang="en-US" dirty="0"/>
              <a:t> </a:t>
            </a:r>
            <a:r>
              <a:rPr lang="en-US" b="1" cap="none" dirty="0"/>
              <a:t>Building software that drives business</a:t>
            </a:r>
          </a:p>
          <a:p>
            <a:endParaRPr lang="en-US" sz="1800" b="1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135264" y="4951122"/>
            <a:ext cx="3917661" cy="114487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2000" dirty="0">
                <a:latin typeface="FontAwesome" pitchFamily="2" charset="0"/>
              </a:rPr>
              <a:t></a:t>
            </a:r>
            <a:r>
              <a:rPr lang="en-US" dirty="0">
                <a:latin typeface="FontAwesome" pitchFamily="2" charset="0"/>
              </a:rPr>
              <a:t> </a:t>
            </a:r>
            <a:r>
              <a:rPr lang="en-US" sz="1800" dirty="0"/>
              <a:t>www.ondrejbalas.com</a:t>
            </a:r>
          </a:p>
          <a:p>
            <a:pPr>
              <a:lnSpc>
                <a:spcPct val="50000"/>
              </a:lnSpc>
            </a:pPr>
            <a:r>
              <a:rPr lang="en-US" sz="2000" dirty="0">
                <a:latin typeface="FontAwesome" pitchFamily="2" charset="0"/>
              </a:rPr>
              <a:t></a:t>
            </a:r>
            <a:r>
              <a:rPr lang="en-US" dirty="0">
                <a:latin typeface="FontAwesome" pitchFamily="2" charset="0"/>
              </a:rPr>
              <a:t> </a:t>
            </a:r>
            <a:r>
              <a:rPr lang="en-US" sz="1800" dirty="0"/>
              <a:t>Ondrej@ondrejbalas.com</a:t>
            </a:r>
          </a:p>
          <a:p>
            <a:pPr>
              <a:lnSpc>
                <a:spcPct val="50000"/>
              </a:lnSpc>
            </a:pPr>
            <a:r>
              <a:rPr lang="en-US" sz="1800" dirty="0">
                <a:latin typeface="FontAwesome" pitchFamily="50" charset="0"/>
              </a:rPr>
              <a:t></a:t>
            </a:r>
            <a:r>
              <a:rPr lang="en-US" sz="1800" dirty="0"/>
              <a:t> @ondrejbalas</a:t>
            </a:r>
          </a:p>
          <a:p>
            <a:pPr>
              <a:lnSpc>
                <a:spcPct val="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905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upload.wikimedia.org/wikipedia/en/thumb/1/1a/JetBrains_Logo_2016.svg/946px-JetBrains_Logo_2016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81" y="508911"/>
            <a:ext cx="3908425" cy="423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74363"/>
              </p:ext>
            </p:extLst>
          </p:nvPr>
        </p:nvGraphicFramePr>
        <p:xfrm>
          <a:off x="6858001" y="2148641"/>
          <a:ext cx="4040188" cy="402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5" imgW="5282280" imgH="5257080" progId="Photoshop.Image.12">
                  <p:embed/>
                </p:oleObj>
              </mc:Choice>
              <mc:Fallback>
                <p:oleObj name="Image" r:id="rId5" imgW="5282280" imgH="52570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1" y="2148641"/>
                        <a:ext cx="4040188" cy="4021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87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Hotkeys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If I do something that you didn’t follow – stop me</a:t>
            </a:r>
          </a:p>
        </p:txBody>
      </p:sp>
    </p:spTree>
    <p:extLst>
      <p:ext uri="{BB962C8B-B14F-4D97-AF65-F5344CB8AC3E}">
        <p14:creationId xmlns:p14="http://schemas.microsoft.com/office/powerpoint/2010/main" val="369217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Keyboard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950" y="2160059"/>
            <a:ext cx="7745730" cy="3231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800" dirty="0"/>
              <a:t>  Visual Studio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800" dirty="0"/>
              <a:t>  ReSharper 2.x or IntelliJ IDEA</a:t>
            </a:r>
          </a:p>
        </p:txBody>
      </p:sp>
    </p:spTree>
    <p:extLst>
      <p:ext uri="{BB962C8B-B14F-4D97-AF65-F5344CB8AC3E}">
        <p14:creationId xmlns:p14="http://schemas.microsoft.com/office/powerpoint/2010/main" val="140952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21904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97279" y="1062682"/>
            <a:ext cx="10058400" cy="188715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ReSharper tells you things that you don’t believe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80" y="3402591"/>
            <a:ext cx="1005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Believe.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10962" y="3122384"/>
            <a:ext cx="98854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128"/>
            <a:ext cx="10058400" cy="1450757"/>
          </a:xfrm>
        </p:spPr>
        <p:txBody>
          <a:bodyPr/>
          <a:lstStyle/>
          <a:p>
            <a:r>
              <a:rPr lang="en-US" dirty="0"/>
              <a:t>Things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multiple enumeration of </a:t>
            </a:r>
            <a:r>
              <a:rPr lang="en-US" dirty="0" err="1"/>
              <a:t>IEnumerable</a:t>
            </a:r>
            <a:endParaRPr lang="en-US" dirty="0"/>
          </a:p>
          <a:p>
            <a:r>
              <a:rPr lang="en-US" dirty="0"/>
              <a:t>Function never returns</a:t>
            </a:r>
          </a:p>
          <a:p>
            <a:r>
              <a:rPr lang="en-US" dirty="0"/>
              <a:t>Expression is always ‘true’ or always ‘false’</a:t>
            </a:r>
          </a:p>
          <a:p>
            <a:r>
              <a:rPr lang="en-US" dirty="0"/>
              <a:t>Loop control variable is never changed inside loop</a:t>
            </a:r>
          </a:p>
          <a:p>
            <a:r>
              <a:rPr lang="en-US" dirty="0"/>
              <a:t>And hundreds more .. literally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310862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10035</TotalTime>
  <Words>172</Words>
  <Application>Microsoft Office PowerPoint</Application>
  <PresentationFormat>Widescreen</PresentationFormat>
  <Paragraphs>41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 New</vt:lpstr>
      <vt:lpstr>FontAwesome</vt:lpstr>
      <vt:lpstr>Retrospect</vt:lpstr>
      <vt:lpstr>Image</vt:lpstr>
      <vt:lpstr> ReSharper Discover the Secrets</vt:lpstr>
      <vt:lpstr>PowerPoint Presentation</vt:lpstr>
      <vt:lpstr>PowerPoint Presentation</vt:lpstr>
      <vt:lpstr>Hotkeys</vt:lpstr>
      <vt:lpstr>Keyboard Schemes</vt:lpstr>
      <vt:lpstr>Let’s Dive In</vt:lpstr>
      <vt:lpstr>Sometimes ReSharper tells you things that you don’t believe</vt:lpstr>
      <vt:lpstr>Things like</vt:lpstr>
      <vt:lpstr>Templates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by Ondrej Balas</dc:title>
  <dc:creator>Ondrej Balas</dc:creator>
  <cp:lastModifiedBy>Ondrej Balas</cp:lastModifiedBy>
  <cp:revision>156</cp:revision>
  <dcterms:created xsi:type="dcterms:W3CDTF">2014-09-29T15:14:13Z</dcterms:created>
  <dcterms:modified xsi:type="dcterms:W3CDTF">2016-08-19T23:18:27Z</dcterms:modified>
</cp:coreProperties>
</file>