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D08E64-9C10-44D2-A9F4-E74B344A8969}" v="919" dt="2023-05-31T16:56:17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10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6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77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84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26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59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4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70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49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39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etbootstrap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9381976" cy="2696866"/>
          </a:xfrm>
        </p:spPr>
        <p:txBody>
          <a:bodyPr anchor="t">
            <a:normAutofit/>
          </a:bodyPr>
          <a:lstStyle/>
          <a:p>
            <a:r>
              <a:rPr lang="cs-CZ" sz="5400" dirty="0">
                <a:cs typeface="Calibri Light"/>
              </a:rPr>
              <a:t>Moderní stránka školy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12628" y="4584879"/>
            <a:ext cx="6806609" cy="131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2400" dirty="0">
                <a:cs typeface="Calibri"/>
              </a:rPr>
              <a:t>Ondřej Filip</a:t>
            </a:r>
            <a:endParaRPr lang="cs-CZ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8A3A4A-A401-84BB-91D7-7FDB3E02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400" dirty="0" err="1"/>
              <a:t>Info</a:t>
            </a:r>
            <a:endParaRPr lang="cs-CZ" sz="44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4CAF8D-DC65-05B0-1906-A5F4F08CE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10276390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400" dirty="0"/>
              <a:t>Šel jsem pro minimalistický a přehledný vzhled stránky.</a:t>
            </a:r>
          </a:p>
          <a:p>
            <a:r>
              <a:rPr lang="cs-CZ" sz="2400" dirty="0"/>
              <a:t>Na stránce jsem pracoval 2 dny.</a:t>
            </a:r>
          </a:p>
          <a:p>
            <a:r>
              <a:rPr lang="cs-CZ" sz="2400" dirty="0"/>
              <a:t>Stránka používá </a:t>
            </a:r>
            <a:r>
              <a:rPr lang="cs-CZ" sz="2400" b="1" err="1"/>
              <a:t>Bootstrap</a:t>
            </a:r>
            <a:r>
              <a:rPr lang="cs-CZ" sz="2400" dirty="0"/>
              <a:t> framework a scripty jako </a:t>
            </a:r>
            <a:r>
              <a:rPr lang="cs-CZ" sz="2400" b="1" err="1"/>
              <a:t>jquery</a:t>
            </a:r>
            <a:r>
              <a:rPr lang="cs-CZ" sz="2400" dirty="0"/>
              <a:t>, </a:t>
            </a:r>
            <a:r>
              <a:rPr lang="cs-CZ" sz="2400" b="1" err="1"/>
              <a:t>popper</a:t>
            </a:r>
            <a:r>
              <a:rPr lang="cs-CZ" sz="2400" dirty="0"/>
              <a:t> a </a:t>
            </a:r>
            <a:r>
              <a:rPr lang="cs-CZ" sz="2400" b="1" err="1"/>
              <a:t>bootstrap</a:t>
            </a:r>
            <a:r>
              <a:rPr lang="cs-CZ" sz="2400" b="1" dirty="0"/>
              <a:t> </a:t>
            </a:r>
            <a:r>
              <a:rPr lang="cs-CZ" sz="2400" dirty="0"/>
              <a:t>(pro funkčnost některých prvků na stránce).</a:t>
            </a:r>
          </a:p>
          <a:p>
            <a:r>
              <a:rPr lang="cs-CZ" sz="2400" dirty="0"/>
              <a:t>Inspiroval jsem se naší oficiální stránkou </a:t>
            </a:r>
            <a:r>
              <a:rPr lang="cs-CZ" sz="2400" b="1" dirty="0"/>
              <a:t>spsmb.cz</a:t>
            </a:r>
            <a:r>
              <a:rPr lang="cs-CZ" sz="2400" dirty="0"/>
              <a:t> a příklady na </a:t>
            </a:r>
            <a:r>
              <a:rPr lang="cs-CZ" sz="2400" b="1" dirty="0" err="1"/>
              <a:t>bootstrap</a:t>
            </a:r>
            <a:r>
              <a:rPr lang="cs-CZ" sz="2400" dirty="0"/>
              <a:t> stránce.</a:t>
            </a:r>
          </a:p>
          <a:p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1646358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8A3A4A-A401-84BB-91D7-7FDB3E02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400" dirty="0"/>
              <a:t>Co na stránce najdeme?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4CAF8D-DC65-05B0-1906-A5F4F08CE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10276390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400" err="1"/>
              <a:t>Header</a:t>
            </a:r>
            <a:r>
              <a:rPr lang="cs-CZ" sz="2400" dirty="0"/>
              <a:t>, </a:t>
            </a:r>
            <a:r>
              <a:rPr lang="cs-CZ" sz="2400" err="1"/>
              <a:t>footer</a:t>
            </a:r>
            <a:endParaRPr lang="cs-CZ" sz="2400"/>
          </a:p>
          <a:p>
            <a:r>
              <a:rPr lang="cs-CZ" sz="2400" dirty="0">
                <a:ea typeface="+mn-lt"/>
                <a:cs typeface="+mn-lt"/>
              </a:rPr>
              <a:t>Boxy s odkazy a novinkami ze školy</a:t>
            </a:r>
            <a:endParaRPr lang="cs-CZ" sz="2400" dirty="0"/>
          </a:p>
          <a:p>
            <a:r>
              <a:rPr lang="cs-CZ" sz="2400" dirty="0"/>
              <a:t>Box s nabídkami oborů</a:t>
            </a:r>
          </a:p>
          <a:p>
            <a:r>
              <a:rPr lang="cs-CZ" sz="2400" dirty="0"/>
              <a:t>Fotografie školy (z webu </a:t>
            </a:r>
            <a:r>
              <a:rPr lang="cs-CZ" sz="2400" b="1" dirty="0"/>
              <a:t>spsmb.cz</a:t>
            </a:r>
            <a:r>
              <a:rPr lang="cs-CZ" sz="2400" dirty="0"/>
              <a:t>)</a:t>
            </a:r>
          </a:p>
          <a:p>
            <a:r>
              <a:rPr lang="cs-CZ" sz="2400" dirty="0"/>
              <a:t>Mapu, kde se nachází naše škola</a:t>
            </a:r>
          </a:p>
          <a:p>
            <a:r>
              <a:rPr lang="cs-CZ" sz="2400" dirty="0"/>
              <a:t>Partnery školy</a:t>
            </a:r>
          </a:p>
          <a:p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1774574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8A3A4A-A401-84BB-91D7-7FDB3E02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400" dirty="0"/>
              <a:t>Co jsem použil k vytvoření stránky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4CAF8D-DC65-05B0-1906-A5F4F08CE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10276390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400" dirty="0">
                <a:ea typeface="+mn-lt"/>
                <a:cs typeface="+mn-lt"/>
              </a:rPr>
              <a:t>https://cssgradient.io na vytvoření barevných přechodů</a:t>
            </a:r>
            <a:endParaRPr lang="cs-CZ" sz="2400" dirty="0"/>
          </a:p>
          <a:p>
            <a:r>
              <a:rPr lang="cs-CZ" sz="2400" dirty="0">
                <a:ea typeface="+mn-lt"/>
                <a:cs typeface="+mn-lt"/>
              </a:rPr>
              <a:t>Skoro všechen text a obrázky jsou ze </a:t>
            </a:r>
            <a:r>
              <a:rPr lang="cs-CZ" sz="2400" b="1" dirty="0">
                <a:ea typeface="+mn-lt"/>
                <a:cs typeface="+mn-lt"/>
              </a:rPr>
              <a:t>spsmb.cz</a:t>
            </a:r>
            <a:endParaRPr lang="cs-CZ" sz="2400" dirty="0"/>
          </a:p>
          <a:p>
            <a:r>
              <a:rPr lang="cs-CZ" sz="2400" dirty="0">
                <a:ea typeface="+mn-lt"/>
                <a:cs typeface="+mn-lt"/>
              </a:rPr>
              <a:t>Dokumenty jak funguje </a:t>
            </a:r>
            <a:r>
              <a:rPr lang="cs-CZ" sz="2400" err="1">
                <a:ea typeface="+mn-lt"/>
                <a:cs typeface="+mn-lt"/>
              </a:rPr>
              <a:t>bootstrap</a:t>
            </a:r>
            <a:r>
              <a:rPr lang="cs-CZ" sz="2400" dirty="0">
                <a:ea typeface="+mn-lt"/>
                <a:cs typeface="+mn-lt"/>
              </a:rPr>
              <a:t> na </a:t>
            </a:r>
            <a:r>
              <a:rPr lang="cs-CZ" sz="2400" dirty="0">
                <a:ea typeface="+mn-lt"/>
                <a:cs typeface="+mn-lt"/>
                <a:hlinkClick r:id="rId2"/>
              </a:rPr>
              <a:t>https://getbootstrap.com</a:t>
            </a:r>
          </a:p>
          <a:p>
            <a:r>
              <a:rPr lang="cs-CZ" sz="2400" dirty="0">
                <a:ea typeface="+mn-lt"/>
                <a:cs typeface="+mn-lt"/>
              </a:rPr>
              <a:t>Google ikony (všechny ikony na stránce)</a:t>
            </a:r>
          </a:p>
        </p:txBody>
      </p:sp>
      <p:pic>
        <p:nvPicPr>
          <p:cNvPr id="4" name="Obrázek 4" descr="Obsah obrázku logo&#10;&#10;Popis se vygeneroval automaticky.">
            <a:extLst>
              <a:ext uri="{FF2B5EF4-FFF2-40B4-BE49-F238E27FC236}">
                <a16:creationId xmlns:a16="http://schemas.microsoft.com/office/drawing/2014/main" id="{EBBC1674-8201-A2D6-C8BA-0DFBFC6A0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900" y="4749006"/>
            <a:ext cx="2082800" cy="166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21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8A3A4A-A401-84BB-91D7-7FDB3E02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400" dirty="0"/>
              <a:t>Ukázky 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4CAF8D-DC65-05B0-1906-A5F4F08CE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85" y="2279450"/>
            <a:ext cx="3717403" cy="5275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2400" dirty="0">
                <a:ea typeface="+mn-lt"/>
                <a:cs typeface="+mn-lt"/>
              </a:rPr>
              <a:t>Přechod barev na </a:t>
            </a:r>
            <a:r>
              <a:rPr lang="cs-CZ" sz="2400" dirty="0" err="1">
                <a:ea typeface="+mn-lt"/>
                <a:cs typeface="+mn-lt"/>
              </a:rPr>
              <a:t>borderu</a:t>
            </a:r>
            <a:endParaRPr lang="cs-CZ" sz="2400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EB03C273-FEF6-ACDC-4D5C-F23382DDE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7" y="2810285"/>
            <a:ext cx="11173428" cy="822671"/>
          </a:xfrm>
          <a:prstGeom prst="rect">
            <a:avLst/>
          </a:prstGeom>
        </p:spPr>
      </p:pic>
      <p:pic>
        <p:nvPicPr>
          <p:cNvPr id="5" name="Obrázek 5" descr="Obsah obrázku text&#10;&#10;Popis se vygeneroval automaticky.">
            <a:extLst>
              <a:ext uri="{FF2B5EF4-FFF2-40B4-BE49-F238E27FC236}">
                <a16:creationId xmlns:a16="http://schemas.microsoft.com/office/drawing/2014/main" id="{991BAC80-D128-8280-CA47-6C67655B6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60" y="3693589"/>
            <a:ext cx="2726560" cy="3165073"/>
          </a:xfrm>
          <a:prstGeom prst="rect">
            <a:avLst/>
          </a:prstGeom>
        </p:spPr>
      </p:pic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77D72AE1-79EA-3236-D1A4-672BF8B83EE4}"/>
              </a:ext>
            </a:extLst>
          </p:cNvPr>
          <p:cNvSpPr txBox="1">
            <a:spLocks/>
          </p:cNvSpPr>
          <p:nvPr/>
        </p:nvSpPr>
        <p:spPr>
          <a:xfrm>
            <a:off x="3227407" y="3695420"/>
            <a:ext cx="5241402" cy="701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400" dirty="0"/>
              <a:t>Animace, co je hned na začátku</a:t>
            </a:r>
          </a:p>
        </p:txBody>
      </p:sp>
      <p:pic>
        <p:nvPicPr>
          <p:cNvPr id="9" name="Obrázek 9">
            <a:extLst>
              <a:ext uri="{FF2B5EF4-FFF2-40B4-BE49-F238E27FC236}">
                <a16:creationId xmlns:a16="http://schemas.microsoft.com/office/drawing/2014/main" id="{F1B7DA64-1EF7-5654-78DB-BEB221E44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223" y="3746894"/>
            <a:ext cx="3698111" cy="463809"/>
          </a:xfrm>
          <a:prstGeom prst="rect">
            <a:avLst/>
          </a:prstGeom>
        </p:spPr>
      </p:pic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BE9D5762-4CB8-E953-E428-D6F5BE63392B}"/>
              </a:ext>
            </a:extLst>
          </p:cNvPr>
          <p:cNvSpPr txBox="1">
            <a:spLocks/>
          </p:cNvSpPr>
          <p:nvPr/>
        </p:nvSpPr>
        <p:spPr>
          <a:xfrm>
            <a:off x="8156293" y="4303091"/>
            <a:ext cx="3939251" cy="701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400" dirty="0"/>
              <a:t>Nemám ponětí co tohle dělá</a:t>
            </a:r>
          </a:p>
        </p:txBody>
      </p:sp>
    </p:spTree>
    <p:extLst>
      <p:ext uri="{BB962C8B-B14F-4D97-AF65-F5344CB8AC3E}">
        <p14:creationId xmlns:p14="http://schemas.microsoft.com/office/powerpoint/2010/main" val="1608038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8A3A4A-A401-84BB-91D7-7FDB3E02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300" y="2349501"/>
            <a:ext cx="4597400" cy="1073270"/>
          </a:xfrm>
        </p:spPr>
        <p:txBody>
          <a:bodyPr>
            <a:normAutofit/>
          </a:bodyPr>
          <a:lstStyle/>
          <a:p>
            <a:r>
              <a:rPr lang="cs-CZ" sz="4400" dirty="0"/>
              <a:t>Díky za pozornost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5A33F033-943D-E87C-B273-F85ED847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8966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DashVTI</vt:lpstr>
      <vt:lpstr>Moderní stránka školy</vt:lpstr>
      <vt:lpstr>Info</vt:lpstr>
      <vt:lpstr>Co na stránce najdeme?</vt:lpstr>
      <vt:lpstr>Co jsem použil k vytvoření stránky</vt:lpstr>
      <vt:lpstr>Ukázky kódu</vt:lpstr>
      <vt:lpstr>Díky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178</cp:revision>
  <dcterms:created xsi:type="dcterms:W3CDTF">2023-05-31T14:35:32Z</dcterms:created>
  <dcterms:modified xsi:type="dcterms:W3CDTF">2023-05-31T16:57:34Z</dcterms:modified>
</cp:coreProperties>
</file>