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868"/>
    <a:srgbClr val="FD8B8B"/>
    <a:srgbClr val="FD7567"/>
    <a:srgbClr val="FC4330"/>
    <a:srgbClr val="F88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1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8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A4A007-3865-C6AF-F689-241CDA994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A6F30E5-FF84-82ED-9ECC-BE36A0996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05C20A2-0DD8-6B75-4F89-6649C4F0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F8B4-7CBE-4E5F-A23A-A04F7947AB74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51F6C2-4ADF-EC11-B2C8-E99FE229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E03AF7-C53E-0AE6-C044-8C73E470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E6D3-A749-4A33-BFB7-86ECFF2E7B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779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287BB9-B1F9-2D19-110B-8EB1F3BE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DC974A9-5CFC-ECAF-5DB6-44F77344E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1BEFF00-2C77-6EF6-9BA2-A4B9C3BE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F8B4-7CBE-4E5F-A23A-A04F7947AB74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036D77B-4DB0-9C66-843D-42B94156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19C8323-6979-52E6-E464-CBC3EB74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E6D3-A749-4A33-BFB7-86ECFF2E7B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614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1F52FF6-29BF-8A5C-30C3-E5E69E38F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F9282E1-1D39-C225-F323-3F7E54DB2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2CAEBB1-6234-5C76-3CB6-6858DC14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F8B4-7CBE-4E5F-A23A-A04F7947AB74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6D852A3-44FF-27AD-EC8D-16E5E4E7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3B06506-C27F-9D7B-B8AC-CD0C13FB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E6D3-A749-4A33-BFB7-86ECFF2E7B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995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3A1B8C-A1E6-77D7-AD48-E9CF646E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A01A77-D55E-D26E-37B4-551DC4842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13EBFAB-41FD-6C8A-319B-A632F2C8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F8B4-7CBE-4E5F-A23A-A04F7947AB74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B75050-7AA1-E706-824C-49257429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ACF6179-68B4-ACB1-6C5C-EB33805B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E6D3-A749-4A33-BFB7-86ECFF2E7B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523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82F709-D743-FBE1-23E5-03049D65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FBED9D-6990-819A-550A-A7B8D6D94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7FE3DC1-ABD6-9728-D54A-2940AC14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F8B4-7CBE-4E5F-A23A-A04F7947AB74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7EFECD8-C40E-E528-7F32-5834482D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686FC06-D1E0-7B15-EA0F-1E7E5D89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E6D3-A749-4A33-BFB7-86ECFF2E7B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864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4E9FC3-C2A2-73C0-6EC7-81263EB8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2AB3AC-B3A6-8577-7104-67BAEBFBF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8B56D11-EBAC-AB71-E9A7-E355B5CDF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E13AF46-E790-DD52-A29C-E9ACC111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F8B4-7CBE-4E5F-A23A-A04F7947AB74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708FC26-9089-86BB-DB73-280DCCDB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707E087-6860-0E1A-B877-BF4F18BD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E6D3-A749-4A33-BFB7-86ECFF2E7B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911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F5E2C9-BCD1-5C78-CA4B-659B53FE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6B4CACD-2459-365B-4B93-33297B4D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FCBE02F-70FA-E626-C8C6-8EEC15B05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0AF0C8A-DB30-31B3-CF3E-9F4DBF4DB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808E7BA-1D52-C7EA-D382-7A91EED47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AB26CAD-6295-3D51-0624-BF231519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F8B4-7CBE-4E5F-A23A-A04F7947AB74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C5C1B6C-DBCE-DCA7-AF18-E04CC23C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B7DFD09-CD3F-82E3-CD9D-BCFAED68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E6D3-A749-4A33-BFB7-86ECFF2E7B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07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264BDE-3C74-209F-FAA8-7F6DD42C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ABC6B3-0282-7882-7903-ADE09701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F8B4-7CBE-4E5F-A23A-A04F7947AB74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744BA7F-C620-F620-42CB-B239073A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65D7003-2D8F-70D8-A33A-055412D8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E6D3-A749-4A33-BFB7-86ECFF2E7B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073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84DF73A-43B9-D511-FC7F-99CFC432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F8B4-7CBE-4E5F-A23A-A04F7947AB74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5B07367-8210-5A2B-620B-35B20E6E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172C431-B311-E406-F2A2-B6EDF1E7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E6D3-A749-4A33-BFB7-86ECFF2E7B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831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B7E32E-F73A-6024-944F-E1FD9540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F5B49C-06F5-6378-C7AB-47B80BBD1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59217C9-922A-CA85-98A2-C448C846D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C58B12-12C8-6141-749C-B41D9C79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F8B4-7CBE-4E5F-A23A-A04F7947AB74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F961E08-6793-269C-8130-C07C72D7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733FA63-FA11-52B6-CA31-495C4B7B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E6D3-A749-4A33-BFB7-86ECFF2E7B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951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E9C053-60A8-1F90-E4FB-19F9015D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C44D034-CFC8-3502-2288-27055A7D3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6CE0770-4929-14E5-218A-4DB4EAEF1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5C2E089-91FF-61E4-FC6C-7A5133C6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F8B4-7CBE-4E5F-A23A-A04F7947AB74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DBBE2BD-3DD8-011B-7225-7E88E474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199F457-617E-23AB-BE6F-F484BDCD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E6D3-A749-4A33-BFB7-86ECFF2E7B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6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FC4330"/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1C66F95-AF39-10B3-3347-7395DCEE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74FBFA-B722-B977-73A9-E4DDF6FC7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881DE08-286C-A800-568E-5B8845B71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F8B4-7CBE-4E5F-A23A-A04F7947AB74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35D9806-5186-5029-57A8-9EE5139DA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C04F6FC-F2CE-E6CC-0A36-DB42535E7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4E6D3-A749-4A33-BFB7-86ECFF2E7B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675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2736763" TargetMode="External"/><Relationship Id="rId2" Type="http://schemas.openxmlformats.org/officeDocument/2006/relationships/hyperlink" Target="https://commons.wikimedia.org/w/index.php?curid=4912110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4B2E74-F4EA-6467-D2C2-B6B2FC6CD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2142" y="1841602"/>
            <a:ext cx="7167716" cy="1414360"/>
          </a:xfrm>
          <a:gradFill flip="none" rotWithShape="1">
            <a:gsLst>
              <a:gs pos="100000">
                <a:srgbClr val="FC6868"/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/>
          <a:p>
            <a:r>
              <a:rPr lang="cs-CZ" sz="4400" b="1" dirty="0">
                <a:latin typeface="Arial" panose="020B0604020202020204" pitchFamily="34" charset="0"/>
                <a:cs typeface="Arial" panose="020B0604020202020204" pitchFamily="34" charset="0"/>
              </a:rPr>
              <a:t>Moje sociální síť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39BEBB3-ABCC-5FDD-42E2-1C490645B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Ondřej Jirchář</a:t>
            </a:r>
          </a:p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4. 3. 2023</a:t>
            </a:r>
          </a:p>
        </p:txBody>
      </p:sp>
    </p:spTree>
    <p:extLst>
      <p:ext uri="{BB962C8B-B14F-4D97-AF65-F5344CB8AC3E}">
        <p14:creationId xmlns:p14="http://schemas.microsoft.com/office/powerpoint/2010/main" val="1377414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A731CA-2727-7116-BFB6-7E4019977CFC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00">
                <a:srgbClr val="FC6868"/>
              </a:gs>
              <a:gs pos="100000">
                <a:schemeClr val="bg1">
                  <a:shade val="92000"/>
                  <a:hueMod val="104000"/>
                  <a:satMod val="140000"/>
                  <a:lumMod val="68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>
            <a:normAutofit/>
          </a:bodyPr>
          <a:lstStyle/>
          <a:p>
            <a:pPr algn="ctr"/>
            <a:r>
              <a:rPr lang="cs-CZ" sz="3600" b="1" dirty="0">
                <a:latin typeface="Arial" panose="020B0604020202020204" pitchFamily="34" charset="0"/>
                <a:cs typeface="Arial" panose="020B0604020202020204" pitchFamily="34" charset="0"/>
              </a:rPr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C4DE55-82CC-634E-DA5B-E4D4C1AB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Cíle práce</a:t>
            </a:r>
          </a:p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Užité technologie</a:t>
            </a:r>
          </a:p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Ukázka aplikace</a:t>
            </a:r>
          </a:p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Možné nové technologie</a:t>
            </a:r>
          </a:p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Zhodnocení a dotazy</a:t>
            </a:r>
          </a:p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Závěr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Odkazy</a:t>
            </a:r>
            <a:endParaRPr lang="cs-CZ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71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A1DE16-E090-274A-03D3-86EE116A8B4F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00">
                <a:srgbClr val="FC6868"/>
              </a:gs>
              <a:gs pos="100000">
                <a:schemeClr val="bg1">
                  <a:shade val="92000"/>
                  <a:hueMod val="104000"/>
                  <a:satMod val="140000"/>
                  <a:lumMod val="68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>
            <a:normAutofit/>
          </a:bodyPr>
          <a:lstStyle/>
          <a:p>
            <a:pPr algn="ctr"/>
            <a:r>
              <a:rPr lang="cs-CZ" sz="3600" b="1" dirty="0">
                <a:latin typeface="Arial" panose="020B0604020202020204" pitchFamily="34" charset="0"/>
                <a:cs typeface="Arial" panose="020B0604020202020204" pitchFamily="34" charset="0"/>
              </a:rPr>
              <a:t>Cíle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F0A3E8-CF72-44DC-C3EC-DDAC3A1A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Nastínění aktuálního stavu řešení problematiky</a:t>
            </a:r>
          </a:p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Představení cílů práce</a:t>
            </a:r>
          </a:p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Přínos práce</a:t>
            </a:r>
          </a:p>
          <a:p>
            <a:endParaRPr lang="cs-CZ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0A8EC1-A13E-21E4-C94F-683C82A5FB73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00">
                <a:srgbClr val="FC6868"/>
              </a:gs>
              <a:gs pos="100000">
                <a:schemeClr val="bg1">
                  <a:shade val="92000"/>
                  <a:hueMod val="104000"/>
                  <a:satMod val="140000"/>
                  <a:lumMod val="68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>
            <a:normAutofit/>
          </a:bodyPr>
          <a:lstStyle/>
          <a:p>
            <a:pPr algn="ctr"/>
            <a:r>
              <a:rPr lang="cs-CZ" sz="3600" b="1" dirty="0">
                <a:latin typeface="Arial" panose="020B0604020202020204" pitchFamily="34" charset="0"/>
                <a:cs typeface="Arial" panose="020B0604020202020204" pitchFamily="34" charset="0"/>
              </a:rPr>
              <a:t>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2B7CAF-760B-6BC6-E427-04CBF6A4A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Představení využitých technologií</a:t>
            </a:r>
          </a:p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Názor na práci s nimi</a:t>
            </a:r>
          </a:p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Možné užití jiných technologií</a:t>
            </a:r>
          </a:p>
          <a:p>
            <a:endParaRPr lang="cs-CZ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012DED7-F22C-C77F-468B-57C143C4B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38" y="3429000"/>
            <a:ext cx="2386781" cy="2386781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22D53D74-4C63-A6EF-8ED5-911AEE1F9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8949"/>
            <a:ext cx="1740257" cy="24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4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A0A821-7DDD-B774-EF0B-FE8B8C8261F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00">
                <a:srgbClr val="FC6868"/>
              </a:gs>
              <a:gs pos="100000">
                <a:schemeClr val="bg1">
                  <a:shade val="92000"/>
                  <a:hueMod val="104000"/>
                  <a:satMod val="140000"/>
                  <a:lumMod val="68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>
            <a:normAutofit/>
          </a:bodyPr>
          <a:lstStyle/>
          <a:p>
            <a:pPr algn="ctr"/>
            <a:r>
              <a:rPr lang="cs-CZ" sz="3600" b="1" dirty="0">
                <a:latin typeface="Arial" panose="020B0604020202020204" pitchFamily="34" charset="0"/>
                <a:cs typeface="Arial" panose="020B0604020202020204" pitchFamily="34" charset="0"/>
              </a:rPr>
              <a:t>Ukázka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828A55-E9EB-EFAE-FCD0-F5C58E491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Popis</a:t>
            </a:r>
          </a:p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Krátká ukázka v podobě screenshotů</a:t>
            </a:r>
          </a:p>
          <a:p>
            <a:endParaRPr lang="cs-CZ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0E1E90E0-BF31-5E52-358A-ACA0E185D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36" y="3163530"/>
            <a:ext cx="5236364" cy="252000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AA86FAEA-CA0F-47B4-F4F7-B06849B00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447" y="3163530"/>
            <a:ext cx="515283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9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CF34C0-8F87-7AC3-D3C0-351AC4916FCD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00">
                <a:srgbClr val="FC6868"/>
              </a:gs>
              <a:gs pos="100000">
                <a:schemeClr val="bg1">
                  <a:shade val="92000"/>
                  <a:hueMod val="104000"/>
                  <a:satMod val="140000"/>
                  <a:lumMod val="68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>
            <a:normAutofit/>
          </a:bodyPr>
          <a:lstStyle/>
          <a:p>
            <a:pPr algn="ctr"/>
            <a:r>
              <a:rPr lang="cs-CZ" sz="3600" b="1" dirty="0">
                <a:latin typeface="Arial" panose="020B0604020202020204" pitchFamily="34" charset="0"/>
                <a:cs typeface="Arial" panose="020B0604020202020204" pitchFamily="34" charset="0"/>
              </a:rPr>
              <a:t>Možné nové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CE71CC-73B9-BD87-B759-BDA10664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Budoucnost aplikace</a:t>
            </a:r>
          </a:p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Nové funkce</a:t>
            </a:r>
          </a:p>
          <a:p>
            <a:endParaRPr lang="cs-CZ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114163C4-3689-D0DF-00ED-7CA25BDF5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1371"/>
            <a:ext cx="2939845" cy="29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77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EAE76A-69C3-4F03-8808-A265512D454F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00">
                <a:srgbClr val="FC6868"/>
              </a:gs>
              <a:gs pos="100000">
                <a:schemeClr val="bg1">
                  <a:shade val="92000"/>
                  <a:hueMod val="104000"/>
                  <a:satMod val="140000"/>
                  <a:lumMod val="68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>
            <a:normAutofit/>
          </a:bodyPr>
          <a:lstStyle/>
          <a:p>
            <a:pPr algn="ctr"/>
            <a:r>
              <a:rPr lang="cs-CZ" sz="3600" b="1" dirty="0">
                <a:latin typeface="Arial" panose="020B0604020202020204" pitchFamily="34" charset="0"/>
                <a:cs typeface="Arial" panose="020B0604020202020204" pitchFamily="34" charset="0"/>
              </a:rPr>
              <a:t>Zhodnocení a dotazy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6E8AD1-641D-9351-A6BF-80895C595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Mé zhodnocení práce</a:t>
            </a:r>
          </a:p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Případné dotazy</a:t>
            </a:r>
          </a:p>
          <a:p>
            <a:endParaRPr lang="cs-CZ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81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BA914A-87C1-E7D7-858A-FB6ADC739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8890" y="1886821"/>
            <a:ext cx="5614219" cy="1542179"/>
          </a:xfrm>
          <a:gradFill>
            <a:gsLst>
              <a:gs pos="100000">
                <a:srgbClr val="FC6868"/>
              </a:gs>
              <a:gs pos="100000">
                <a:schemeClr val="bg1">
                  <a:shade val="92000"/>
                  <a:hueMod val="104000"/>
                  <a:satMod val="140000"/>
                  <a:lumMod val="68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 anchor="ctr">
            <a:normAutofit/>
          </a:bodyPr>
          <a:lstStyle/>
          <a:p>
            <a:r>
              <a:rPr lang="cs-CZ" sz="3600" b="1" dirty="0">
                <a:latin typeface="Arial" panose="020B0604020202020204" pitchFamily="34" charset="0"/>
                <a:cs typeface="Arial" panose="020B0604020202020204" pitchFamily="34" charset="0"/>
              </a:rPr>
              <a:t>Závěr</a:t>
            </a:r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F9340A87-6981-2F13-11CE-50029FB3E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Děkuji za pozornost.</a:t>
            </a:r>
          </a:p>
        </p:txBody>
      </p:sp>
    </p:spTree>
    <p:extLst>
      <p:ext uri="{BB962C8B-B14F-4D97-AF65-F5344CB8AC3E}">
        <p14:creationId xmlns:p14="http://schemas.microsoft.com/office/powerpoint/2010/main" val="3004026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17AD95-340C-3795-6B95-8D502DCBFE6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00">
                <a:srgbClr val="FC6868"/>
              </a:gs>
              <a:gs pos="100000">
                <a:schemeClr val="bg1">
                  <a:shade val="92000"/>
                  <a:hueMod val="104000"/>
                  <a:satMod val="140000"/>
                  <a:lumMod val="68000"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>
            <a:normAutofit/>
          </a:bodyPr>
          <a:lstStyle/>
          <a:p>
            <a:pPr algn="ctr"/>
            <a:r>
              <a:rPr lang="cs-CZ" sz="3800" b="1" dirty="0">
                <a:latin typeface="Arial" panose="020B0604020202020204" pitchFamily="34" charset="0"/>
                <a:cs typeface="Arial" panose="020B0604020202020204" pitchFamily="34" charset="0"/>
              </a:rPr>
              <a:t>Odkazy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5022D9-DE44-55B1-4AA7-9B6B5EF2B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Autor: </a:t>
            </a:r>
            <a:r>
              <a:rPr lang="en-US" dirty="0" err="1"/>
              <a:t>Rudloff</a:t>
            </a:r>
            <a:r>
              <a:rPr lang="en-US" dirty="0"/>
              <a:t> – File:CSS3 and HTML5 logos and </a:t>
            </a:r>
            <a:r>
              <a:rPr lang="en-US" dirty="0" err="1"/>
              <a:t>wordmarks.svg</a:t>
            </a:r>
            <a:r>
              <a:rPr lang="en-US" dirty="0"/>
              <a:t>, CC BY 3.0, </a:t>
            </a:r>
            <a:r>
              <a:rPr lang="en-US" dirty="0">
                <a:hlinkClick r:id="rId2"/>
              </a:rPr>
              <a:t>https://commons.wikimedia.org/w/index.php?curid=49121103</a:t>
            </a:r>
            <a:endParaRPr lang="cs-CZ" dirty="0"/>
          </a:p>
          <a:p>
            <a:r>
              <a:rPr lang="pl-PL" dirty="0"/>
              <a:t>Autor: W3C, CC BY 3.0, </a:t>
            </a:r>
            <a:r>
              <a:rPr lang="pl-PL" dirty="0">
                <a:hlinkClick r:id="rId3"/>
              </a:rPr>
              <a:t>https://commons.wikimedia.org/w/index.php?curid=12736763</a:t>
            </a:r>
            <a:endParaRPr lang="pl-PL" dirty="0"/>
          </a:p>
          <a:p>
            <a:r>
              <a:rPr lang="cs-CZ" dirty="0"/>
              <a:t>https://toppng.com/free-image/question-marks-png-PNG-free-PNG-Images_109883</a:t>
            </a:r>
          </a:p>
        </p:txBody>
      </p:sp>
    </p:spTree>
    <p:extLst>
      <p:ext uri="{BB962C8B-B14F-4D97-AF65-F5344CB8AC3E}">
        <p14:creationId xmlns:p14="http://schemas.microsoft.com/office/powerpoint/2010/main" val="427062316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152</Words>
  <Application>Microsoft Office PowerPoint</Application>
  <PresentationFormat>Širokoúhlá obrazovka</PresentationFormat>
  <Paragraphs>34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Moje sociální síť</vt:lpstr>
      <vt:lpstr>Obsah</vt:lpstr>
      <vt:lpstr>Cíle práce</vt:lpstr>
      <vt:lpstr>Užité technologie</vt:lpstr>
      <vt:lpstr>Ukázka aplikace</vt:lpstr>
      <vt:lpstr>Možné nové technologie</vt:lpstr>
      <vt:lpstr>Zhodnocení a dotazy</vt:lpstr>
      <vt:lpstr>Závěr</vt:lpstr>
      <vt:lpstr>Odkazy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Moje sociální síť</dc:title>
  <dc:creator>Ondřej Jirchář</dc:creator>
  <cp:lastModifiedBy>Ondřej Jirchář</cp:lastModifiedBy>
  <cp:revision>1</cp:revision>
  <dcterms:created xsi:type="dcterms:W3CDTF">2023-03-07T02:11:45Z</dcterms:created>
  <dcterms:modified xsi:type="dcterms:W3CDTF">2023-03-07T02:29:09Z</dcterms:modified>
</cp:coreProperties>
</file>