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1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76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11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269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87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4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221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36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28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1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328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230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1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8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33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C43C-47FA-42AF-BDCF-D42442DA7010}" type="datetimeFigureOut">
              <a:rPr lang="cs-CZ" smtClean="0"/>
              <a:t>08.12.2020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3C8F59-9664-4F1D-8942-7745A483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529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9D8799-FE43-4D37-90D7-AF41ABBB4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Hodnocení produktu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A39F21-5E21-4CF1-9BE7-BB46E5B71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Tým Ahoj Mami</a:t>
            </a:r>
          </a:p>
        </p:txBody>
      </p:sp>
    </p:spTree>
    <p:extLst>
      <p:ext uri="{BB962C8B-B14F-4D97-AF65-F5344CB8AC3E}">
        <p14:creationId xmlns:p14="http://schemas.microsoft.com/office/powerpoint/2010/main" val="3717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9ED5F0-58BC-4DBB-BDEE-B2204FB0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 - Lukáš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7919A0-40A6-411E-BA5E-54B0E60B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řešení zadání používá tým Ahoj Mami:</a:t>
            </a:r>
          </a:p>
          <a:p>
            <a:endParaRPr lang="cs-CZ" dirty="0"/>
          </a:p>
          <a:p>
            <a:r>
              <a:rPr lang="cs-CZ" dirty="0" err="1"/>
              <a:t>Symfony</a:t>
            </a:r>
            <a:r>
              <a:rPr lang="cs-CZ" dirty="0"/>
              <a:t> pro PHP</a:t>
            </a:r>
          </a:p>
          <a:p>
            <a:pPr lvl="1"/>
            <a:r>
              <a:rPr lang="cs-CZ" dirty="0"/>
              <a:t>Může být velmi složité…</a:t>
            </a:r>
          </a:p>
          <a:p>
            <a:pPr lvl="1"/>
            <a:endParaRPr lang="cs-CZ" dirty="0"/>
          </a:p>
          <a:p>
            <a:r>
              <a:rPr lang="cs-CZ" dirty="0" err="1"/>
              <a:t>MySQL</a:t>
            </a:r>
            <a:r>
              <a:rPr lang="cs-CZ" dirty="0"/>
              <a:t> Databáze</a:t>
            </a:r>
          </a:p>
          <a:p>
            <a:endParaRPr lang="cs-CZ" dirty="0"/>
          </a:p>
          <a:p>
            <a:r>
              <a:rPr lang="cs-CZ" dirty="0"/>
              <a:t>Používají architekturu MVC</a:t>
            </a:r>
          </a:p>
          <a:p>
            <a:pPr lvl="1"/>
            <a:r>
              <a:rPr lang="cs-CZ" dirty="0"/>
              <a:t>Model, </a:t>
            </a:r>
            <a:r>
              <a:rPr lang="cs-CZ" dirty="0" err="1"/>
              <a:t>View</a:t>
            </a:r>
            <a:r>
              <a:rPr lang="cs-CZ" dirty="0"/>
              <a:t>, </a:t>
            </a:r>
            <a:r>
              <a:rPr lang="cs-CZ" dirty="0" err="1"/>
              <a:t>Controller</a:t>
            </a:r>
            <a:endParaRPr lang="cs-CZ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3D13458-8B8A-4DB5-A76A-F8C865F76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82" y="2679927"/>
            <a:ext cx="1244036" cy="149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886D2-7424-4F0F-A604-82E5BFA8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19" y="4648691"/>
            <a:ext cx="1988879" cy="10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4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A28AA-59B2-4B42-BE60-8B54FD1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už je hotovo a jak to funguje - Dmytro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793F4-FAEA-4290-8C80-FA72B1B7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 existujícího uživatele (není možnost registrace)</a:t>
            </a:r>
          </a:p>
          <a:p>
            <a:r>
              <a:rPr lang="cs-CZ" dirty="0"/>
              <a:t>Pouze dvě funkční role (Autor, Redaktor)</a:t>
            </a:r>
          </a:p>
          <a:p>
            <a:r>
              <a:rPr lang="cs-CZ" dirty="0"/>
              <a:t>Autor si může zobrazit informace o článku</a:t>
            </a:r>
          </a:p>
          <a:p>
            <a:r>
              <a:rPr lang="cs-CZ" dirty="0"/>
              <a:t>Autor může vložit nový článek (pouze text nikoliv celý soubor)</a:t>
            </a:r>
          </a:p>
          <a:p>
            <a:r>
              <a:rPr lang="cs-CZ" dirty="0"/>
              <a:t>Autor může odeslat článek redaktorovi, který se mu pak zobrazí</a:t>
            </a:r>
          </a:p>
          <a:p>
            <a:pPr lvl="1"/>
            <a:r>
              <a:rPr lang="cs-CZ" dirty="0"/>
              <a:t>Není možnost žádné další akce se článkem, pouze se zobrazí redaktorovi v tabulce</a:t>
            </a:r>
          </a:p>
          <a:p>
            <a:r>
              <a:rPr lang="cs-CZ" dirty="0"/>
              <a:t>Autor může svůj článek upravit (název, text)</a:t>
            </a:r>
          </a:p>
        </p:txBody>
      </p:sp>
    </p:spTree>
    <p:extLst>
      <p:ext uri="{BB962C8B-B14F-4D97-AF65-F5344CB8AC3E}">
        <p14:creationId xmlns:p14="http://schemas.microsoft.com/office/powerpoint/2010/main" val="121632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A6100-9F21-4368-B36C-7B53B1A6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Dílčí hodnocení - František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DE0155-CA14-409F-BA1A-E479151C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Úplnost podkladů - 2</a:t>
            </a:r>
          </a:p>
          <a:p>
            <a:r>
              <a:rPr lang="cs-CZ" dirty="0"/>
              <a:t>Rozsah předané funkčnosti - 3</a:t>
            </a:r>
          </a:p>
          <a:p>
            <a:r>
              <a:rPr lang="cs-CZ" dirty="0"/>
              <a:t>Uživatelská přívětivost - 4</a:t>
            </a:r>
          </a:p>
          <a:p>
            <a:r>
              <a:rPr lang="cs-CZ" dirty="0"/>
              <a:t>Chyby zaznamenané při testování - 2</a:t>
            </a:r>
          </a:p>
          <a:p>
            <a:r>
              <a:rPr lang="cs-CZ" dirty="0"/>
              <a:t>Informační hodnota - 5</a:t>
            </a:r>
          </a:p>
          <a:p>
            <a:r>
              <a:rPr lang="cs-CZ" dirty="0"/>
              <a:t>Subjektivně vnímaná kvalita - 3</a:t>
            </a:r>
          </a:p>
          <a:p>
            <a:r>
              <a:rPr lang="cs-CZ" dirty="0"/>
              <a:t>Uživatelská dokumentace - 2</a:t>
            </a:r>
          </a:p>
          <a:p>
            <a:r>
              <a:rPr lang="cs-CZ" dirty="0"/>
              <a:t>Administrátorská dokumentace - 5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67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51FA29-EE95-49FC-8408-79FFE2F6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Celkové hodnocení - Milan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F3482A-F960-40A9-8CDD-AD14F3AA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Tým Ahoj Mami má pro dokončení projektu „dobře našlápnuto“</a:t>
            </a:r>
          </a:p>
          <a:p>
            <a:r>
              <a:rPr lang="cs-CZ" dirty="0"/>
              <a:t>Celkový vzhled stránky (</a:t>
            </a:r>
            <a:r>
              <a:rPr lang="cs-CZ" dirty="0" err="1"/>
              <a:t>frontend</a:t>
            </a:r>
            <a:r>
              <a:rPr lang="cs-CZ" dirty="0"/>
              <a:t>) je potřeba upravit, například pozadí překrývá obsah na stránce apod.</a:t>
            </a:r>
          </a:p>
          <a:p>
            <a:r>
              <a:rPr lang="cs-CZ" dirty="0"/>
              <a:t>Chyběly kritické funkce jako hodnocení článků, vydávání článků.</a:t>
            </a:r>
          </a:p>
          <a:p>
            <a:r>
              <a:rPr lang="cs-CZ" dirty="0"/>
              <a:t>Úplná absence administrátorských funkcí</a:t>
            </a:r>
          </a:p>
          <a:p>
            <a:r>
              <a:rPr lang="cs-CZ" dirty="0"/>
              <a:t>Pouze dvě funkční role (Autor, Redaktor)</a:t>
            </a:r>
          </a:p>
          <a:p>
            <a:r>
              <a:rPr lang="cs-CZ" dirty="0"/>
              <a:t>Na GitHubu má </a:t>
            </a:r>
            <a:r>
              <a:rPr lang="cs-CZ" dirty="0" err="1"/>
              <a:t>commits</a:t>
            </a:r>
            <a:r>
              <a:rPr lang="cs-CZ" dirty="0"/>
              <a:t> pouze pan Horáček, je vidět že ostatní členové týmu mají téměř nulovou aktivitu!</a:t>
            </a:r>
          </a:p>
          <a:p>
            <a:r>
              <a:rPr lang="cs-CZ" dirty="0"/>
              <a:t>Struktura kódu je velmi přehledná a dobře navrhnutá z hlediska OOP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27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69D4E-7E46-4A86-A91F-FBCB2EC1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 pro závěrečnou fázi vývoje - Ondřej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4C9AF-7D28-43D2-8A75-F11CF545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Zlepšit vzhled stránky a její </a:t>
            </a:r>
            <a:r>
              <a:rPr lang="cs-CZ" dirty="0" err="1"/>
              <a:t>responzibilitu</a:t>
            </a:r>
            <a:endParaRPr lang="cs-CZ" dirty="0"/>
          </a:p>
          <a:p>
            <a:r>
              <a:rPr lang="cs-CZ" dirty="0"/>
              <a:t>Vytvořit funkce pro zbývající role a soustředit se na doplnění funkcí které chyběly (zmíněno v celkovém hodnocení)</a:t>
            </a:r>
          </a:p>
          <a:p>
            <a:r>
              <a:rPr lang="cs-CZ" dirty="0"/>
              <a:t>Lepší komunikace a organizace týmu, na GitHubu bylo lehce poznat že na projektu pracuje pouze jeden člověk</a:t>
            </a:r>
          </a:p>
          <a:p>
            <a:r>
              <a:rPr lang="cs-CZ" dirty="0"/>
              <a:t>Vytvořit index v kořenovém adresáři projektu (samostatný odkaz vyvolá 404)</a:t>
            </a:r>
          </a:p>
          <a:p>
            <a:r>
              <a:rPr lang="cs-CZ" dirty="0" err="1"/>
              <a:t>Hashovat</a:t>
            </a:r>
            <a:r>
              <a:rPr lang="cs-CZ" dirty="0"/>
              <a:t> hesla!</a:t>
            </a:r>
          </a:p>
          <a:p>
            <a:r>
              <a:rPr lang="cs-CZ" dirty="0"/>
              <a:t>Zprovoznit možnost mazaní článků a tlačítko pro menu v menším rozlišení</a:t>
            </a:r>
          </a:p>
          <a:p>
            <a:r>
              <a:rPr lang="cs-CZ" dirty="0"/>
              <a:t>Omezit velikost vkládaného článku</a:t>
            </a:r>
          </a:p>
        </p:txBody>
      </p:sp>
    </p:spTree>
    <p:extLst>
      <p:ext uri="{BB962C8B-B14F-4D97-AF65-F5344CB8AC3E}">
        <p14:creationId xmlns:p14="http://schemas.microsoft.com/office/powerpoint/2010/main" val="389795449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6" ma:contentTypeDescription="Vytvoří nový dokument" ma:contentTypeScope="" ma:versionID="195fb975806c9b71bd4db80fda2f3649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3a9d68afe9b8dca9cb99d9d19d8e5dc9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9AFF2B-5899-423C-BEE3-49A2F1DC1038}"/>
</file>

<file path=customXml/itemProps2.xml><?xml version="1.0" encoding="utf-8"?>
<ds:datastoreItem xmlns:ds="http://schemas.openxmlformats.org/officeDocument/2006/customXml" ds:itemID="{C7CBE81E-BD64-4C4D-8C6B-DEFD2A4FCA98}"/>
</file>

<file path=customXml/itemProps3.xml><?xml version="1.0" encoding="utf-8"?>
<ds:datastoreItem xmlns:ds="http://schemas.openxmlformats.org/officeDocument/2006/customXml" ds:itemID="{3F70B36C-C99F-480E-A761-47984937F3F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322</Words>
  <Application>Microsoft Office PowerPoint</Application>
  <PresentationFormat>Širokoúhlá obrazovka</PresentationFormat>
  <Paragraphs>45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Hodnocení produktu</vt:lpstr>
      <vt:lpstr>Implementační platforma - Lukáš</vt:lpstr>
      <vt:lpstr>Co už je hotovo a jak to funguje - Dmytro</vt:lpstr>
      <vt:lpstr>Dílčí hodnocení - František</vt:lpstr>
      <vt:lpstr>Celkové hodnocení - Milan</vt:lpstr>
      <vt:lpstr>Doporučení pro závěrečnou fázi vývoje - Ondřej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Hodnocení produktu</dc:title>
  <dc:creator>Lukáš Smaženka</dc:creator>
  <cp:lastModifiedBy>Lukáš Smaženka</cp:lastModifiedBy>
  <cp:revision>10</cp:revision>
  <dcterms:created xsi:type="dcterms:W3CDTF">2020-12-08T12:38:22Z</dcterms:created>
  <dcterms:modified xsi:type="dcterms:W3CDTF">2020-12-08T13:38:58Z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