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57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87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176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504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77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019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294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337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877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26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38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74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5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641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20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684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0C20-659D-4C53-9347-597108B2EDAE}" type="datetimeFigureOut">
              <a:rPr lang="cs-CZ" smtClean="0"/>
              <a:t>08.11.2020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0102CB-B272-4FBD-AC68-5B2A842145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355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92116D-B6B5-443D-8F5D-9CC1C3B3B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Gek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4F88CFC-76E0-459E-9F96-E4FCD1EEF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Prezentace iterace 1</a:t>
            </a:r>
          </a:p>
        </p:txBody>
      </p:sp>
    </p:spTree>
    <p:extLst>
      <p:ext uri="{BB962C8B-B14F-4D97-AF65-F5344CB8AC3E}">
        <p14:creationId xmlns:p14="http://schemas.microsoft.com/office/powerpoint/2010/main" val="47181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AEBFF1-487E-470C-B335-C078023E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Členové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7C74AF-E1AA-4C4B-9608-8DE87BB9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lang="cs-CZ" dirty="0"/>
          </a:p>
          <a:p>
            <a:pPr lvl="1"/>
            <a:r>
              <a:rPr lang="cs-CZ" dirty="0"/>
              <a:t>Lukáš Smaženka – </a:t>
            </a:r>
            <a:r>
              <a:rPr lang="cs-CZ" dirty="0" err="1"/>
              <a:t>Backend</a:t>
            </a:r>
            <a:endParaRPr lang="cs-CZ" dirty="0"/>
          </a:p>
          <a:p>
            <a:r>
              <a:rPr lang="cs-CZ" dirty="0" err="1"/>
              <a:t>Scrum</a:t>
            </a:r>
            <a:r>
              <a:rPr lang="cs-CZ" dirty="0"/>
              <a:t> Master</a:t>
            </a:r>
          </a:p>
          <a:p>
            <a:pPr lvl="1"/>
            <a:r>
              <a:rPr lang="cs-CZ" dirty="0"/>
              <a:t>Ondřej Šrytr - </a:t>
            </a:r>
            <a:r>
              <a:rPr lang="cs-CZ" dirty="0" err="1"/>
              <a:t>Backend</a:t>
            </a:r>
            <a:endParaRPr lang="cs-CZ" dirty="0"/>
          </a:p>
          <a:p>
            <a:r>
              <a:rPr lang="cs-CZ" dirty="0"/>
              <a:t>Team </a:t>
            </a:r>
            <a:r>
              <a:rPr lang="cs-CZ" dirty="0" err="1"/>
              <a:t>Member</a:t>
            </a:r>
            <a:endParaRPr lang="cs-CZ" dirty="0"/>
          </a:p>
          <a:p>
            <a:pPr lvl="1"/>
            <a:r>
              <a:rPr lang="cs-CZ" dirty="0"/>
              <a:t>František </a:t>
            </a:r>
            <a:r>
              <a:rPr lang="cs-CZ" dirty="0" err="1"/>
              <a:t>Bartuněk</a:t>
            </a:r>
            <a:r>
              <a:rPr lang="cs-CZ" dirty="0"/>
              <a:t> – </a:t>
            </a:r>
            <a:r>
              <a:rPr lang="cs-CZ" dirty="0" err="1"/>
              <a:t>Backend</a:t>
            </a:r>
            <a:endParaRPr lang="cs-CZ" dirty="0"/>
          </a:p>
          <a:p>
            <a:pPr lvl="1"/>
            <a:r>
              <a:rPr lang="cs-CZ" dirty="0"/>
              <a:t>Dmytro </a:t>
            </a:r>
            <a:r>
              <a:rPr lang="cs-CZ" dirty="0" err="1"/>
              <a:t>Radchuk</a:t>
            </a:r>
            <a:r>
              <a:rPr lang="cs-CZ" dirty="0"/>
              <a:t> – </a:t>
            </a:r>
            <a:r>
              <a:rPr lang="cs-CZ" dirty="0" err="1"/>
              <a:t>Frontend</a:t>
            </a:r>
            <a:endParaRPr lang="cs-CZ" dirty="0"/>
          </a:p>
          <a:p>
            <a:pPr lvl="1"/>
            <a:r>
              <a:rPr lang="cs-CZ" dirty="0"/>
              <a:t>Milan Zatloukal – </a:t>
            </a:r>
            <a:r>
              <a:rPr lang="cs-CZ" dirty="0" err="1"/>
              <a:t>Frondend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373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4D848A-449F-45CF-8003-C2293B33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Implementační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7AF640-DEC1-4505-90C7-90A3B4FF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Projekt zrealizován jako webová aplikace</a:t>
            </a:r>
          </a:p>
          <a:p>
            <a:r>
              <a:rPr lang="cs-CZ" dirty="0"/>
              <a:t>Používané jazyky: PHP, HTML, CSS, JS, SQL</a:t>
            </a:r>
          </a:p>
          <a:p>
            <a:r>
              <a:rPr lang="cs-CZ" dirty="0"/>
              <a:t>Framework: </a:t>
            </a:r>
            <a:r>
              <a:rPr lang="cs-CZ" dirty="0" err="1"/>
              <a:t>Bootstrap</a:t>
            </a:r>
            <a:endParaRPr lang="cs-CZ" dirty="0"/>
          </a:p>
          <a:p>
            <a:r>
              <a:rPr lang="cs-CZ" dirty="0"/>
              <a:t>IDE: </a:t>
            </a:r>
            <a:r>
              <a:rPr lang="cs-CZ" dirty="0" err="1"/>
              <a:t>PHPStorm</a:t>
            </a:r>
            <a:r>
              <a:rPr lang="cs-CZ" dirty="0"/>
              <a:t>, </a:t>
            </a:r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endParaRPr lang="cs-CZ" dirty="0"/>
          </a:p>
          <a:p>
            <a:r>
              <a:rPr lang="cs-CZ" dirty="0"/>
              <a:t>Registrovaná subdoména gek.wz.cz</a:t>
            </a:r>
          </a:p>
          <a:p>
            <a:r>
              <a:rPr lang="cs-CZ" dirty="0"/>
              <a:t>Využití free hostingu </a:t>
            </a:r>
            <a:r>
              <a:rPr lang="cs-CZ" dirty="0" err="1"/>
              <a:t>webzdarma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228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6B1C67-830D-4B13-A48E-04AFAFD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týmovými nástroji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20E992-0460-4229-8133-FE8EBC19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Scrumdesk</a:t>
            </a:r>
            <a:endParaRPr lang="cs-CZ" dirty="0"/>
          </a:p>
          <a:p>
            <a:pPr lvl="1"/>
            <a:r>
              <a:rPr lang="cs-CZ" dirty="0"/>
              <a:t>Ze začátku dělalo problém projekt celý naplánovat</a:t>
            </a:r>
          </a:p>
          <a:p>
            <a:pPr lvl="1"/>
            <a:r>
              <a:rPr lang="cs-CZ" dirty="0"/>
              <a:t>Zvyklost programovat a řešit problémy tak jak přicházejí</a:t>
            </a:r>
          </a:p>
          <a:p>
            <a:r>
              <a:rPr lang="cs-CZ" dirty="0"/>
              <a:t>MS </a:t>
            </a:r>
            <a:r>
              <a:rPr lang="cs-CZ" dirty="0" err="1"/>
              <a:t>Teams</a:t>
            </a:r>
            <a:endParaRPr lang="cs-CZ" dirty="0"/>
          </a:p>
          <a:p>
            <a:pPr lvl="1"/>
            <a:r>
              <a:rPr lang="cs-CZ" dirty="0"/>
              <a:t>Používaný pro týmové schůzky a zahájení konverzací o různých problémech</a:t>
            </a:r>
          </a:p>
          <a:p>
            <a:r>
              <a:rPr lang="cs-CZ" dirty="0"/>
              <a:t>GitHub</a:t>
            </a:r>
          </a:p>
          <a:p>
            <a:pPr lvl="1"/>
            <a:r>
              <a:rPr lang="cs-CZ" dirty="0" err="1"/>
              <a:t>Repozitář</a:t>
            </a:r>
            <a:r>
              <a:rPr lang="cs-CZ" dirty="0"/>
              <a:t> </a:t>
            </a:r>
            <a:r>
              <a:rPr lang="cs-CZ" dirty="0" err="1"/>
              <a:t>ondrejsrytr</a:t>
            </a:r>
            <a:r>
              <a:rPr lang="cs-CZ" dirty="0"/>
              <a:t>/</a:t>
            </a:r>
            <a:r>
              <a:rPr lang="cs-CZ" dirty="0" err="1"/>
              <a:t>gek</a:t>
            </a:r>
            <a:endParaRPr lang="cs-CZ" dirty="0"/>
          </a:p>
          <a:p>
            <a:pPr lvl="1"/>
            <a:r>
              <a:rPr lang="cs-CZ" dirty="0"/>
              <a:t>Napojený na IDE pro práci s kódem přímo z </a:t>
            </a:r>
            <a:r>
              <a:rPr lang="cs-CZ" dirty="0" err="1"/>
              <a:t>repozitáře</a:t>
            </a:r>
            <a:r>
              <a:rPr lang="cs-CZ" dirty="0"/>
              <a:t> (dovolí ihned </a:t>
            </a:r>
            <a:r>
              <a:rPr lang="cs-CZ" dirty="0" err="1"/>
              <a:t>pushnout</a:t>
            </a:r>
            <a:r>
              <a:rPr lang="cs-CZ" dirty="0"/>
              <a:t> změny, rychlejší než pracovat lokálně a pak vše nahrávat)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38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9311A4-939B-40F5-BE3A-DF59D025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3EBCA9-6C6C-460E-A24A-6049F0DC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První sprint ve </a:t>
            </a:r>
            <a:r>
              <a:rPr lang="cs-CZ" dirty="0" err="1"/>
              <a:t>Scrumdesku</a:t>
            </a:r>
            <a:r>
              <a:rPr lang="cs-CZ" dirty="0"/>
              <a:t> se nám moc nepovedl</a:t>
            </a:r>
          </a:p>
          <a:p>
            <a:pPr lvl="1"/>
            <a:r>
              <a:rPr lang="cs-CZ" dirty="0"/>
              <a:t>Spousta chyb kterým se mohlo předejít</a:t>
            </a:r>
          </a:p>
          <a:p>
            <a:pPr lvl="1"/>
            <a:r>
              <a:rPr lang="cs-CZ" dirty="0"/>
              <a:t>Druhý sprint už byl mnohem lépe naplánovaný a běží bez větších problémů</a:t>
            </a:r>
          </a:p>
          <a:p>
            <a:r>
              <a:rPr lang="cs-CZ" dirty="0"/>
              <a:t>Komunikace v </a:t>
            </a:r>
            <a:r>
              <a:rPr lang="cs-CZ" dirty="0" err="1"/>
              <a:t>MSTeams</a:t>
            </a:r>
            <a:r>
              <a:rPr lang="cs-CZ" dirty="0"/>
              <a:t> je dostačující, scházíme se často</a:t>
            </a:r>
          </a:p>
          <a:p>
            <a:pPr lvl="1"/>
            <a:r>
              <a:rPr lang="cs-CZ" dirty="0"/>
              <a:t>Pokud je potřeba rychlá, kritická schůzka všichni se dokážeme sejít</a:t>
            </a:r>
          </a:p>
          <a:p>
            <a:r>
              <a:rPr lang="cs-CZ" dirty="0"/>
              <a:t>Mohli bychom lépe komunikovat na GitHubu</a:t>
            </a:r>
          </a:p>
          <a:p>
            <a:pPr lvl="1"/>
            <a:r>
              <a:rPr lang="cs-CZ" dirty="0"/>
              <a:t>Zprovoznit </a:t>
            </a:r>
            <a:r>
              <a:rPr lang="cs-CZ" dirty="0" err="1"/>
              <a:t>Insights</a:t>
            </a:r>
            <a:endParaRPr lang="cs-CZ" dirty="0"/>
          </a:p>
          <a:p>
            <a:pPr lvl="1"/>
            <a:r>
              <a:rPr lang="cs-CZ" dirty="0"/>
              <a:t>Používat komentáře ke </a:t>
            </a:r>
            <a:r>
              <a:rPr lang="cs-CZ" dirty="0" err="1"/>
              <a:t>commits</a:t>
            </a:r>
            <a:r>
              <a:rPr lang="cs-CZ" dirty="0"/>
              <a:t> k </a:t>
            </a:r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branchi</a:t>
            </a:r>
            <a:endParaRPr lang="cs-CZ" dirty="0"/>
          </a:p>
          <a:p>
            <a:r>
              <a:rPr lang="cs-CZ" dirty="0"/>
              <a:t>Kvůli záseku v plánování projektu ve </a:t>
            </a:r>
            <a:r>
              <a:rPr lang="cs-CZ" dirty="0" err="1"/>
              <a:t>Scrumdesku</a:t>
            </a:r>
            <a:r>
              <a:rPr lang="cs-CZ" dirty="0"/>
              <a:t> se na začátku náš tým nacházel v časovém skluzu</a:t>
            </a:r>
          </a:p>
        </p:txBody>
      </p:sp>
    </p:spTree>
    <p:extLst>
      <p:ext uri="{BB962C8B-B14F-4D97-AF65-F5344CB8AC3E}">
        <p14:creationId xmlns:p14="http://schemas.microsoft.com/office/powerpoint/2010/main" val="192214044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212</Words>
  <Application>Microsoft Office PowerPoint</Application>
  <PresentationFormat>Širokoúhlá obrazovka</PresentationFormat>
  <Paragraphs>37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Fazeta</vt:lpstr>
      <vt:lpstr>Gek</vt:lpstr>
      <vt:lpstr>Členové týmu</vt:lpstr>
      <vt:lpstr>Implementační platforma</vt:lpstr>
      <vt:lpstr>Práce s týmovými nástroji</vt:lpstr>
      <vt:lpstr>Retrospektiva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Gek</dc:title>
  <dc:creator>Lukáš Smaženka</dc:creator>
  <cp:lastModifiedBy>Lukáš Smaženka</cp:lastModifiedBy>
  <cp:revision>6</cp:revision>
  <dcterms:created xsi:type="dcterms:W3CDTF">2020-11-08T09:59:16Z</dcterms:created>
  <dcterms:modified xsi:type="dcterms:W3CDTF">2020-11-08T11:39:30Z</dcterms:modified>
</cp:coreProperties>
</file>