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96" r:id="rId4"/>
    <p:sldMasterId id="2147483813" r:id="rId5"/>
  </p:sldMasterIdLst>
  <p:notesMasterIdLst>
    <p:notesMasterId r:id="rId21"/>
  </p:notesMasterIdLst>
  <p:handoutMasterIdLst>
    <p:handoutMasterId r:id="rId22"/>
  </p:handoutMasterIdLst>
  <p:sldIdLst>
    <p:sldId id="256" r:id="rId6"/>
    <p:sldId id="275" r:id="rId7"/>
    <p:sldId id="279" r:id="rId8"/>
    <p:sldId id="280" r:id="rId9"/>
    <p:sldId id="281" r:id="rId10"/>
    <p:sldId id="282" r:id="rId11"/>
    <p:sldId id="277" r:id="rId12"/>
    <p:sldId id="286" r:id="rId13"/>
    <p:sldId id="284" r:id="rId14"/>
    <p:sldId id="285" r:id="rId15"/>
    <p:sldId id="278" r:id="rId16"/>
    <p:sldId id="283" r:id="rId17"/>
    <p:sldId id="287" r:id="rId18"/>
    <p:sldId id="25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9F65F-5899-4B2A-9D6C-D5AC1DA83D83}" v="3" dt="2019-09-14T13:56:28.684"/>
    <p1510:client id="{E8654031-975F-40AF-B002-AF9B1495AB38}" v="1002" dt="2019-09-14T14:26:23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4" autoAdjust="0"/>
  </p:normalViewPr>
  <p:slideViewPr>
    <p:cSldViewPr snapToGrid="0" snapToObjects="1">
      <p:cViewPr varScale="1">
        <p:scale>
          <a:sx n="59" d="100"/>
          <a:sy n="59" d="100"/>
        </p:scale>
        <p:origin x="63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2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66" d="100"/>
          <a:sy n="66" d="100"/>
        </p:scale>
        <p:origin x="3393" y="57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B97B-9619-4AC8-82FF-73C4D5713A4E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7E8-CC73-4BD4-BE7E-584FE3DD7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B5C6-863E-4100-B40A-8ADE734BFBC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B5E6-9E00-4F32-96FF-298B8A177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in preview- GA by</a:t>
            </a:r>
            <a:r>
              <a:rPr lang="en-US" baseline="0" dirty="0"/>
              <a:t> the end of 2019</a:t>
            </a:r>
          </a:p>
          <a:p>
            <a:r>
              <a:rPr lang="en-US" baseline="0" dirty="0"/>
              <a:t>Free!!! (for now)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another conversation most of us have had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DED4-FDFE-430E-BDF0-8001371BF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DED4-FDFE-430E-BDF0-8001371BFF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you’ve been in software dev for awhile, you’ve probably had this kind</a:t>
            </a:r>
            <a:r>
              <a:rPr lang="en-US" baseline="0" dirty="0"/>
              <a:t> of conversation.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9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way: monolithic systems</a:t>
            </a:r>
          </a:p>
          <a:p>
            <a:r>
              <a:rPr lang="en-US" dirty="0"/>
              <a:t>New way: distributed (microservices,</a:t>
            </a:r>
            <a:r>
              <a:rPr lang="en-US" baseline="0" dirty="0"/>
              <a:t> containers, Docker, Kubernetes)</a:t>
            </a:r>
          </a:p>
          <a:p>
            <a:r>
              <a:rPr lang="en-US" baseline="0" dirty="0"/>
              <a:t>Lots of config files, lots of code bases, lots of deployments to make a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</a:p>
          <a:p>
            <a:r>
              <a:rPr lang="en-US" dirty="0"/>
              <a:t>Why configuration management?</a:t>
            </a:r>
          </a:p>
          <a:p>
            <a:endParaRPr lang="en-US" dirty="0"/>
          </a:p>
          <a:p>
            <a:r>
              <a:rPr lang="en-US" dirty="0"/>
              <a:t>Show setup in Azure and import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5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big concepts: first is settings.</a:t>
            </a:r>
          </a:p>
          <a:p>
            <a:r>
              <a:rPr lang="en-US" dirty="0"/>
              <a:t>	SDK for .NET</a:t>
            </a:r>
            <a:r>
              <a:rPr lang="en-US" baseline="0" dirty="0"/>
              <a:t> and Java Spring for initial config</a:t>
            </a:r>
          </a:p>
          <a:p>
            <a:r>
              <a:rPr lang="en-US" baseline="0" dirty="0"/>
              <a:t>	For everything else you can use CLI or REST API</a:t>
            </a:r>
          </a:p>
          <a:p>
            <a:r>
              <a:rPr lang="en-US" baseline="0" dirty="0"/>
              <a:t>Hierarchy (internal) or labels (deployment)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9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vs. Pull (Service Bus</a:t>
            </a:r>
            <a:r>
              <a:rPr lang="en-US" baseline="0" dirty="0"/>
              <a:t> &amp; Event Hub)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92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Vault</a:t>
            </a:r>
            <a:r>
              <a:rPr lang="en-US" baseline="0" dirty="0"/>
              <a:t> for secrets, App Config for everything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6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94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58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49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96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54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52A8-27F6-4D82-948C-247C46FB9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189E9-39E3-4361-8D1C-AEF00113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1325-FCF4-4D8C-8D0D-FC58A5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942C-3F92-49DC-B702-1941A924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BBC6-82AA-4856-959C-0F165B7F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95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6138-18FA-4B65-A3D3-57E2DB8E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863A-F1B8-458C-9E19-EFBB2019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17EB-36DA-4A6B-B76F-87DF6FCA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71C0-11E5-41B1-B372-2A0E490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01BD-2561-4A41-A152-09FFE68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4E10-FFDC-40DB-AB4F-9912755E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6DCCB-9485-4325-9819-44FF4824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95A9-7692-4BCD-B075-8DA2DCE2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69E8-6FF3-486A-8C3C-19FBBE64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0D33-A996-4922-B13F-B1382C08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18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5902-8516-48C3-B2E6-575A1E8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F13D-FBD5-4834-9BBF-08A84B009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A2FBE-5DBD-43DD-B453-85559B8A9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9AC04-FD8C-4F37-93F2-FC3FBC8B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3997-57A5-4268-BE00-C8388748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7B61-E91F-4B53-BA32-3B5E688A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5FCD-538A-4BA6-8F96-1B1140C9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53AEC-5D0B-46B8-B955-B630F47D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0AF85-D3DF-47FB-823B-74E685D17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BC56F-25A3-4C6F-BA9E-1180176AB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D2095-EDD7-498C-8019-1D4D12703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AEBB0-CBAD-4B29-BD34-DE2E028F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900D7-4639-4CF2-991B-113462B9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A22D5-EB81-4767-BE11-E1DD5E34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64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7EC-7508-48AF-B2F6-2A24E8E9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0D85D-0D98-441C-854F-0295FB5C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91FB9-D701-4EB2-B15C-00D6C796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F14ED-1495-4BE0-8FDB-8F10AE46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03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3D3CF-1166-4E33-A9EC-59C50109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79AB4-70A3-4F04-83E8-9AECA026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34D1-00EB-4F1C-9620-84E72984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9EAD-600C-40C0-B01E-0C7A3F93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589D-80E6-4A5E-BC86-AD868207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0F7E3-4696-449D-A82E-3D6E8163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400C-615A-4482-9534-FE029700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E292E-838E-4C27-A012-F9810C2A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F4749-672F-4F79-A98A-A6EBDA33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9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858F-1B58-43E7-BFC2-E64C931C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16CBA-9F2F-4EEC-9626-B48CF5087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131C-44A0-4891-B6CB-411FD27D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FD61-E3AE-42B1-AA43-E0C57998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C446E-362A-4910-A143-239A03D8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EC9F-7D96-4186-9F24-4C3F0D7A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8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9C3B-8722-4EEC-B3C2-CB231071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4CA85-EF60-4DE0-864B-65D90210C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AF52-84A6-4B80-B45B-B1AB511F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2BC0-EA21-422A-92AB-CB0AA93A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8403-6839-4B4A-8380-A8891872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319EF-3B43-4000-B984-AC49D47BE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B932F-1EBD-4652-A7E3-D5489CF3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F079-CFC7-4E81-BB78-8FA4C6B6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33D7-704C-44A3-815A-CA3219E2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82B9-58F2-4548-89D2-30BE63AB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5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7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0B3DE-FF0A-4DE6-BAE2-63CF317B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130-3EBA-48CF-8FF3-95CF5F11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8804-1549-4DD8-BC0D-66E668520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F2B8-033B-4E51-AB01-46A23786416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4E20-37DF-4CDD-89D6-B62B90998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1663-0D6B-4203-A6EA-A319AB10D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71B3-3F6C-4BA4-B6B2-503364DC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ppConfiguration" TargetMode="External"/><Relationship Id="rId2" Type="http://schemas.openxmlformats.org/officeDocument/2006/relationships/hyperlink" Target="https://docs.microsoft.com/en-us/azure/azure-app-configur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rri588/AppConfigDemo" TargetMode="External"/><Relationship Id="rId4" Type="http://schemas.openxmlformats.org/officeDocument/2006/relationships/hyperlink" Target="https://oneangrypenguin.com/presentations&#8203;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284" y="1652815"/>
            <a:ext cx="8915399" cy="35509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Centralize Settings Management via Azure App Configuration</a:t>
            </a:r>
          </a:p>
          <a:p>
            <a:endParaRPr lang="en-US" b="1" dirty="0">
              <a:solidFill>
                <a:srgbClr val="5A2B1F"/>
              </a:solidFill>
              <a:cs typeface="Calibri Light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2ECA693-853C-4E47-886A-74A0B3E9C084}"/>
              </a:ext>
            </a:extLst>
          </p:cNvPr>
          <p:cNvSpPr/>
          <p:nvPr/>
        </p:nvSpPr>
        <p:spPr>
          <a:xfrm>
            <a:off x="2608943" y="927388"/>
            <a:ext cx="6975927" cy="452210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43F4A-F352-46A6-A096-B0ABF3E4EB2A}"/>
              </a:ext>
            </a:extLst>
          </p:cNvPr>
          <p:cNvSpPr txBox="1"/>
          <p:nvPr/>
        </p:nvSpPr>
        <p:spPr>
          <a:xfrm>
            <a:off x="3526880" y="2186300"/>
            <a:ext cx="58002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Upper management has decided that the new feature you have all been working on needs to go out even though it isn't finished quite yet.</a:t>
            </a:r>
          </a:p>
        </p:txBody>
      </p:sp>
    </p:spTree>
    <p:extLst>
      <p:ext uri="{BB962C8B-B14F-4D97-AF65-F5344CB8AC3E}">
        <p14:creationId xmlns:p14="http://schemas.microsoft.com/office/powerpoint/2010/main" val="399543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52954-20E3-40F4-9023-99960858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dirty="0"/>
              <a:t>Feature Flags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EAA8-E754-49AD-BEA0-FF9A905C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en-US"/>
              <a:t>Specialized Settings that only allow two values. Enabled: true or false</a:t>
            </a:r>
          </a:p>
          <a:p>
            <a:r>
              <a:rPr lang="en-US"/>
              <a:t>Enabled features can have filters that you can check when implementing them in your code.</a:t>
            </a:r>
          </a:p>
          <a:p>
            <a:pPr lvl="1"/>
            <a:r>
              <a:rPr lang="en-US"/>
              <a:t>Ex. </a:t>
            </a:r>
            <a:r>
              <a:rPr lang="en-US" err="1"/>
              <a:t>BetaTester</a:t>
            </a:r>
            <a:r>
              <a:rPr lang="en-US"/>
              <a:t> or </a:t>
            </a:r>
            <a:r>
              <a:rPr lang="en-US" err="1"/>
              <a:t>PremiumUser</a:t>
            </a:r>
          </a:p>
          <a:p>
            <a:r>
              <a:rPr lang="en-US"/>
              <a:t>Roll out new features incrementally or roll back quickly if there is a critical issue</a:t>
            </a:r>
          </a:p>
          <a:p>
            <a:r>
              <a:rPr lang="en-US"/>
              <a:t>Segment users with different features without hard coding roles</a:t>
            </a:r>
          </a:p>
        </p:txBody>
      </p:sp>
    </p:spTree>
    <p:extLst>
      <p:ext uri="{BB962C8B-B14F-4D97-AF65-F5344CB8AC3E}">
        <p14:creationId xmlns:p14="http://schemas.microsoft.com/office/powerpoint/2010/main" val="144620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3C21D-C8BC-419A-AE73-B17A7EDE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FA39-7328-418C-A093-1D60AF0C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1" y="2679234"/>
            <a:ext cx="9383408" cy="36715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Main Docs: </a:t>
            </a:r>
            <a:r>
              <a:rPr lang="en-US" sz="2400" dirty="0">
                <a:ea typeface="+mn-lt"/>
                <a:cs typeface="+mn-lt"/>
                <a:hlinkClick r:id="rId2"/>
              </a:rPr>
              <a:t>https://docs.microsoft.com/en-us/azure/azure-app-configuration/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Product Team </a:t>
            </a:r>
            <a:r>
              <a:rPr lang="en-US" sz="2400" dirty="0" err="1">
                <a:ea typeface="+mn-lt"/>
                <a:cs typeface="+mn-lt"/>
              </a:rPr>
              <a:t>Github</a:t>
            </a:r>
            <a:r>
              <a:rPr lang="en-US" sz="2400" dirty="0">
                <a:ea typeface="+mn-lt"/>
                <a:cs typeface="+mn-lt"/>
              </a:rPr>
              <a:t> Repo: </a:t>
            </a:r>
            <a:r>
              <a:rPr lang="en-US" sz="2400" dirty="0">
                <a:ea typeface="+mn-lt"/>
                <a:cs typeface="+mn-lt"/>
                <a:hlinkClick r:id="rId3"/>
              </a:rPr>
              <a:t>https://github.com/Azure/AppConfiguration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Slide Deck: </a:t>
            </a:r>
            <a:r>
              <a:rPr lang="en-US" sz="2400" dirty="0">
                <a:ea typeface="+mn-lt"/>
                <a:cs typeface="+mn-lt"/>
                <a:hlinkClick r:id="rId4"/>
              </a:rPr>
              <a:t>https://oneangrypenguin.com/presentations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Presentation Code: </a:t>
            </a:r>
            <a:r>
              <a:rPr lang="en-US" sz="2400" dirty="0">
                <a:ea typeface="+mn-lt"/>
                <a:cs typeface="+mn-lt"/>
                <a:hlinkClick r:id="rId5"/>
              </a:rPr>
              <a:t>https://github.com/serri588/AppConfigDemo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06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13C5B4-F4E0-41D1-BEB9-861BAF2A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Platinum Sponsors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7A114-4B58-4894-A073-77C07B03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09574"/>
            <a:ext cx="11496821" cy="3793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4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9AEBCC-357B-4F3E-97F2-95E34C77A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1" y="346167"/>
            <a:ext cx="3177892" cy="1588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07E7F9-0DC9-4864-9DF0-317F91B16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762526"/>
            <a:ext cx="3251032" cy="715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D2D527-42C1-427A-BE2A-8443389D3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36" y="829705"/>
            <a:ext cx="3520438" cy="580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DD0104-AA1D-4A2C-BE24-5619BA307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08031"/>
            <a:ext cx="3228290" cy="1250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FF52E-D62F-46AF-A402-2C7BEE158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149294"/>
            <a:ext cx="3225770" cy="11451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7F13-0E83-4377-98A9-B59988A4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Gold Sponsors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7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5043E-F270-4EE8-952C-5F2C87DA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Special Thanks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4E60DA-8383-4261-82FD-3606A39E0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4143"/>
            <a:ext cx="11496821" cy="29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95D-D78E-4AA6-88FF-B17C948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Samara Soucy</a:t>
            </a:r>
            <a:br>
              <a:rPr lang="en-US" sz="3800" dirty="0"/>
            </a:br>
            <a:br>
              <a:rPr lang="en-US" sz="3800" dirty="0"/>
            </a:br>
            <a:r>
              <a:rPr lang="en-US" sz="3800" dirty="0"/>
              <a:t>@</a:t>
            </a:r>
            <a:r>
              <a:rPr lang="en-US" sz="3800" dirty="0" err="1"/>
              <a:t>oneangrypenguin</a:t>
            </a:r>
            <a:br>
              <a:rPr lang="en-US" sz="3800" dirty="0"/>
            </a:br>
            <a:r>
              <a:rPr lang="en-US" sz="3800" dirty="0"/>
              <a:t>samara.soucy@microsoft.com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DCCC-3EED-49DF-B86C-EE036787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	Software Engineer -- Microsoft</a:t>
            </a:r>
          </a:p>
          <a:p>
            <a:r>
              <a:rPr lang="en-US" sz="1800" dirty="0"/>
              <a:t>	Azure Customer Experience -- Community Engineering</a:t>
            </a:r>
          </a:p>
        </p:txBody>
      </p:sp>
    </p:spTree>
    <p:extLst>
      <p:ext uri="{BB962C8B-B14F-4D97-AF65-F5344CB8AC3E}">
        <p14:creationId xmlns:p14="http://schemas.microsoft.com/office/powerpoint/2010/main" val="359008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95D-D78E-4AA6-88FF-B17C948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06" y="1900584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Once upon a time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83DC9-7E38-48B2-BC30-5A2B8D20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2962" y="3601567"/>
            <a:ext cx="8915399" cy="8604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In a project far, far away...</a:t>
            </a:r>
          </a:p>
        </p:txBody>
      </p:sp>
    </p:spTree>
    <p:extLst>
      <p:ext uri="{BB962C8B-B14F-4D97-AF65-F5344CB8AC3E}">
        <p14:creationId xmlns:p14="http://schemas.microsoft.com/office/powerpoint/2010/main" val="27834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2ECA693-853C-4E47-886A-74A0B3E9C084}"/>
              </a:ext>
            </a:extLst>
          </p:cNvPr>
          <p:cNvSpPr/>
          <p:nvPr/>
        </p:nvSpPr>
        <p:spPr>
          <a:xfrm>
            <a:off x="2699657" y="1231281"/>
            <a:ext cx="6975927" cy="3986891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43F4A-F352-46A6-A096-B0ABF3E4EB2A}"/>
              </a:ext>
            </a:extLst>
          </p:cNvPr>
          <p:cNvSpPr txBox="1"/>
          <p:nvPr/>
        </p:nvSpPr>
        <p:spPr>
          <a:xfrm>
            <a:off x="3692074" y="2139941"/>
            <a:ext cx="58002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Happy Monday team!</a:t>
            </a:r>
          </a:p>
          <a:p>
            <a:r>
              <a:rPr lang="en-US" sz="2800" dirty="0"/>
              <a:t>We need to change the theme colors on all of our web apps. Hope that isn't too much trouble! </a:t>
            </a:r>
          </a:p>
        </p:txBody>
      </p:sp>
    </p:spTree>
    <p:extLst>
      <p:ext uri="{BB962C8B-B14F-4D97-AF65-F5344CB8AC3E}">
        <p14:creationId xmlns:p14="http://schemas.microsoft.com/office/powerpoint/2010/main" val="188609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983E-EC1C-4A05-99F5-850F5B2A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47" y="74374"/>
            <a:ext cx="8915399" cy="849676"/>
          </a:xfrm>
        </p:spPr>
        <p:txBody>
          <a:bodyPr/>
          <a:lstStyle/>
          <a:p>
            <a:r>
              <a:rPr lang="en-US" dirty="0"/>
              <a:t>Just one problem:</a:t>
            </a:r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DAA8E1BF-F4F0-45CA-9F00-3FBB6905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52" y="1118923"/>
            <a:ext cx="5976313" cy="47349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3573C0F-63DA-4301-A81C-C4DA266CDC67}"/>
              </a:ext>
            </a:extLst>
          </p:cNvPr>
          <p:cNvSpPr txBox="1">
            <a:spLocks/>
          </p:cNvSpPr>
          <p:nvPr/>
        </p:nvSpPr>
        <p:spPr>
          <a:xfrm>
            <a:off x="3208790" y="5746738"/>
            <a:ext cx="8552542" cy="8496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/>
              <a:t>That means changing several sites...</a:t>
            </a:r>
          </a:p>
        </p:txBody>
      </p:sp>
    </p:spTree>
    <p:extLst>
      <p:ext uri="{BB962C8B-B14F-4D97-AF65-F5344CB8AC3E}">
        <p14:creationId xmlns:p14="http://schemas.microsoft.com/office/powerpoint/2010/main" val="242400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6983E-EC1C-4A05-99F5-850F5B2A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The Solution: Centralized Configuration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BB7A7-AB57-498F-9979-3BF0C299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location for settings that all apps in a system can pull data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Fewer configuration files edited with each settings change means fewer opportunities for errors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Caching allows for changes in production without restarting the servers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Admins can easily view the history of settings changes separate from the code base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Easily backup values or sync between stores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Useful for traditional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App.config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settings, but also CSS, text, or features that you might want to change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Azure App Configuration, AWS Parameter Store</a:t>
            </a:r>
          </a:p>
        </p:txBody>
      </p:sp>
    </p:spTree>
    <p:extLst>
      <p:ext uri="{BB962C8B-B14F-4D97-AF65-F5344CB8AC3E}">
        <p14:creationId xmlns:p14="http://schemas.microsoft.com/office/powerpoint/2010/main" val="386848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E2702-204A-4813-950A-9A8E958F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dirty="0"/>
              <a:t>Settings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8D9B-AFAD-46F5-8176-DFD0EB43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149203"/>
            <a:ext cx="6224244" cy="4851350"/>
          </a:xfrm>
        </p:spPr>
        <p:txBody>
          <a:bodyPr>
            <a:normAutofit/>
          </a:bodyPr>
          <a:lstStyle/>
          <a:p>
            <a:r>
              <a:rPr lang="en-US" dirty="0"/>
              <a:t>Two different ways to organize settings</a:t>
            </a:r>
          </a:p>
          <a:p>
            <a:pPr lvl="1"/>
            <a:r>
              <a:rPr lang="en-US" dirty="0"/>
              <a:t>Hierarchy: </a:t>
            </a:r>
            <a:r>
              <a:rPr lang="en-US" dirty="0" err="1"/>
              <a:t>mainApp:theme:AccentColor</a:t>
            </a:r>
            <a:r>
              <a:rPr lang="en-US" dirty="0"/>
              <a:t>, </a:t>
            </a:r>
            <a:r>
              <a:rPr lang="en-US" dirty="0" err="1"/>
              <a:t>mainApp:theme:BackgroundColor</a:t>
            </a:r>
            <a:endParaRPr lang="en-US" dirty="0"/>
          </a:p>
          <a:p>
            <a:pPr lvl="2"/>
            <a:r>
              <a:rPr lang="en-US" dirty="0"/>
              <a:t>Use hierarchy to group settings for a specific app.</a:t>
            </a:r>
          </a:p>
          <a:p>
            <a:pPr lvl="2"/>
            <a:r>
              <a:rPr lang="en-US" dirty="0">
                <a:latin typeface="Consolas"/>
              </a:rPr>
              <a:t>GET /</a:t>
            </a:r>
            <a:r>
              <a:rPr lang="en-US" dirty="0" err="1">
                <a:latin typeface="Consolas"/>
              </a:rPr>
              <a:t>kv?key</a:t>
            </a:r>
            <a:r>
              <a:rPr lang="en-US" dirty="0">
                <a:latin typeface="Consolas"/>
              </a:rPr>
              <a:t>=</a:t>
            </a:r>
            <a:r>
              <a:rPr lang="en-US" dirty="0" err="1">
                <a:latin typeface="Consolas"/>
              </a:rPr>
              <a:t>mainApp</a:t>
            </a:r>
            <a:r>
              <a:rPr lang="en-US" dirty="0">
                <a:latin typeface="Consolas"/>
              </a:rPr>
              <a:t>*</a:t>
            </a:r>
          </a:p>
          <a:p>
            <a:pPr lvl="1"/>
            <a:r>
              <a:rPr lang="en-US" dirty="0"/>
              <a:t>Use labels to group different values for the same key.</a:t>
            </a:r>
          </a:p>
          <a:p>
            <a:pPr lvl="2"/>
            <a:r>
              <a:rPr lang="en-US" dirty="0"/>
              <a:t>Labels: &lt;dev&gt; &lt;prod&gt;</a:t>
            </a:r>
          </a:p>
          <a:p>
            <a:pPr lvl="2"/>
            <a:r>
              <a:rPr lang="en-US" dirty="0">
                <a:latin typeface="Consolas"/>
              </a:rPr>
              <a:t>GET /</a:t>
            </a:r>
            <a:r>
              <a:rPr lang="en-US" dirty="0" err="1">
                <a:latin typeface="Consolas"/>
              </a:rPr>
              <a:t>kv?key</a:t>
            </a:r>
            <a:r>
              <a:rPr lang="en-US" dirty="0">
                <a:latin typeface="Consolas"/>
              </a:rPr>
              <a:t>=</a:t>
            </a:r>
            <a:r>
              <a:rPr lang="en-US" dirty="0" err="1">
                <a:latin typeface="Consolas"/>
              </a:rPr>
              <a:t>mainApp</a:t>
            </a:r>
            <a:r>
              <a:rPr lang="en-US" dirty="0">
                <a:latin typeface="Consolas"/>
              </a:rPr>
              <a:t>*&amp;label=prod</a:t>
            </a:r>
          </a:p>
          <a:p>
            <a:r>
              <a:rPr lang="en-US" dirty="0"/>
              <a:t>Can also request a value from a specific date or </a:t>
            </a:r>
            <a:r>
              <a:rPr lang="en-US" dirty="0" err="1"/>
              <a:t>etag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5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E2702-204A-4813-950A-9A8E958F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dirty="0"/>
              <a:t>Dynamic Updates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8D9B-AFAD-46F5-8176-DFD0EB43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663269"/>
            <a:ext cx="6224244" cy="3766886"/>
          </a:xfrm>
        </p:spPr>
        <p:txBody>
          <a:bodyPr>
            <a:normAutofit/>
          </a:bodyPr>
          <a:lstStyle/>
          <a:p>
            <a:r>
              <a:rPr lang="en-US" dirty="0"/>
              <a:t>Simplest method of doing dynamic updates is to cache values.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has 30 second default</a:t>
            </a:r>
          </a:p>
          <a:p>
            <a:pPr lvl="1"/>
            <a:r>
              <a:rPr lang="en-US" dirty="0"/>
              <a:t>Configure which values will update (deployment settings don’t need to update) and how often</a:t>
            </a:r>
          </a:p>
          <a:p>
            <a:r>
              <a:rPr lang="en-US" dirty="0"/>
              <a:t>Setup Event Grid subscriptions to react immediately</a:t>
            </a:r>
          </a:p>
          <a:p>
            <a:pPr lvl="1"/>
            <a:r>
              <a:rPr lang="en-US" dirty="0"/>
              <a:t>Update applications in real time (or close to it)</a:t>
            </a:r>
          </a:p>
          <a:p>
            <a:pPr lvl="1"/>
            <a:r>
              <a:rPr lang="en-US" dirty="0"/>
              <a:t>Log or take additional actions when a value is changed or deleted</a:t>
            </a:r>
          </a:p>
        </p:txBody>
      </p:sp>
    </p:spTree>
    <p:extLst>
      <p:ext uri="{BB962C8B-B14F-4D97-AF65-F5344CB8AC3E}">
        <p14:creationId xmlns:p14="http://schemas.microsoft.com/office/powerpoint/2010/main" val="264517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E2702-204A-4813-950A-9A8E958F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sz="3100" dirty="0"/>
              <a:t>Security Considerations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endParaRPr lang="en-US" sz="3100" dirty="0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8D9B-AFAD-46F5-8176-DFD0EB43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en-US" dirty="0"/>
              <a:t>Data is encrypted at rest and in transit- keys are not encrypted</a:t>
            </a:r>
          </a:p>
          <a:p>
            <a:r>
              <a:rPr lang="en-US" dirty="0"/>
              <a:t>Access is not segmented- if an app has access to the store it can access to all values in </a:t>
            </a:r>
            <a:r>
              <a:rPr lang="en-US"/>
              <a:t>the store</a:t>
            </a:r>
          </a:p>
          <a:p>
            <a:r>
              <a:rPr lang="en-US"/>
              <a:t>Authentication </a:t>
            </a:r>
            <a:r>
              <a:rPr lang="en-US" dirty="0"/>
              <a:t>is handled through HMAC-256 or Managed Identity through Azure AD</a:t>
            </a:r>
          </a:p>
          <a:p>
            <a:r>
              <a:rPr lang="en-US" dirty="0"/>
              <a:t>Use App Configuration to store the locations of secrets in Key Vault to maximize security instead of storing secrets directly in App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360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709</Words>
  <Application>Microsoft Office PowerPoint</Application>
  <PresentationFormat>Widescreen</PresentationFormat>
  <Paragraphs>81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Consolas</vt:lpstr>
      <vt:lpstr>Wingdings 3</vt:lpstr>
      <vt:lpstr>Wisp</vt:lpstr>
      <vt:lpstr>Office Theme</vt:lpstr>
      <vt:lpstr>Centralize Settings Management via Azure App Configuration </vt:lpstr>
      <vt:lpstr>Samara Soucy  @oneangrypenguin samara.soucy@microsoft.com</vt:lpstr>
      <vt:lpstr>Once upon a time </vt:lpstr>
      <vt:lpstr>PowerPoint Presentation</vt:lpstr>
      <vt:lpstr>Just one problem:</vt:lpstr>
      <vt:lpstr>The Solution: Centralized Configuration Management</vt:lpstr>
      <vt:lpstr>Settings    </vt:lpstr>
      <vt:lpstr>Dynamic Updates    </vt:lpstr>
      <vt:lpstr>Security Considerations    </vt:lpstr>
      <vt:lpstr>PowerPoint Presentation</vt:lpstr>
      <vt:lpstr>Feature Flags    </vt:lpstr>
      <vt:lpstr>Resources</vt:lpstr>
      <vt:lpstr>Platinum Sponsors</vt:lpstr>
      <vt:lpstr>Gold Sponsors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410</cp:revision>
  <dcterms:created xsi:type="dcterms:W3CDTF">2019-04-01T22:39:36Z</dcterms:created>
  <dcterms:modified xsi:type="dcterms:W3CDTF">2020-09-25T19:08:48Z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