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0" r:id="rId10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Soucy" initials="SS" lastIdx="1" clrIdx="0">
    <p:extLst>
      <p:ext uri="{19B8F6BF-5375-455C-9EA6-DF929625EA0E}">
        <p15:presenceInfo xmlns:p15="http://schemas.microsoft.com/office/powerpoint/2012/main" userId="S::sasoucy@microsoft.com::ba104ad4-af96-42b8-8bb2-bb32b80e7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284FA-C211-45FC-A6D5-D7858B80C87F}" v="35" dt="2019-05-17T21:51:05.772"/>
    <p1510:client id="{8724461A-4B23-4495-9D45-4E6E5F5D8125}" v="2" dt="2019-05-18T01:30:5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ucy" userId="430a52718776f39b" providerId="LiveId" clId="{8724461A-4B23-4495-9D45-4E6E5F5D8125}"/>
    <pc:docChg chg="custSel modSld">
      <pc:chgData name="Samara Soucy" userId="430a52718776f39b" providerId="LiveId" clId="{8724461A-4B23-4495-9D45-4E6E5F5D8125}" dt="2019-05-18T01:30:55.636" v="10" actId="1076"/>
      <pc:docMkLst>
        <pc:docMk/>
      </pc:docMkLst>
      <pc:sldChg chg="modSp">
        <pc:chgData name="Samara Soucy" userId="430a52718776f39b" providerId="LiveId" clId="{8724461A-4B23-4495-9D45-4E6E5F5D8125}" dt="2019-05-18T01:30:55.636" v="10" actId="1076"/>
        <pc:sldMkLst>
          <pc:docMk/>
          <pc:sldMk cId="2502401023" sldId="260"/>
        </pc:sldMkLst>
        <pc:spChg chg="mod">
          <ac:chgData name="Samara Soucy" userId="430a52718776f39b" providerId="LiveId" clId="{8724461A-4B23-4495-9D45-4E6E5F5D8125}" dt="2019-05-18T01:30:55.636" v="10" actId="1076"/>
          <ac:spMkLst>
            <pc:docMk/>
            <pc:sldMk cId="2502401023" sldId="260"/>
            <ac:spMk id="11" creationId="{DA06A225-06E1-4894-BF89-637108BD1B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6B6D4BB-CCEA-4152-B438-3C965F0AD83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DA4DED4-FDFE-430E-BDF0-8001371B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Run SQL queries in real time against a stream of data.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Imagine trying to run queries against 24 hours of data every time a single row is updated.</a:t>
            </a:r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Allows for spotting trends and anomalies based on recent data combined with additional reference data.</a:t>
            </a:r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Exactly once processing of inputs &amp; at least once delivery of outputs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Built in job recovery, and checkpointing to help restart a job in the middle if a job is stopped in the middle of running.</a:t>
            </a:r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Built on the Trill engine, which Is an in-memory relational engine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Temporal model – preserves history as well as current state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Has the ability to start processing on partial data (aka when the job first starts it will not have results for the full time period)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endParaRPr lang="en-US" dirty="0"/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Use case within the demo- see if equipment is overloaded or a machine is possibly failing.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Why those specific sources are the only ones allowed.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Needs to be able to notify Stream Analytics that new data is available.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Needs to allow reading historical data (aka no Service Bus)</a:t>
            </a:r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IoT Hub is a bit of a special case- SA is built into IoT Edge and uses a different pricing model</a:t>
            </a:r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Blob Storage input primarily exists for analyzing log files</a:t>
            </a:r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As of 5/5 Cosmos DB support as an input was under review by the product team.</a:t>
            </a:r>
          </a:p>
          <a:p>
            <a:endParaRPr lang="en-US" dirty="0"/>
          </a:p>
          <a:p>
            <a:pPr marL="174056" indent="-174056">
              <a:buFont typeface="Arial" panose="020B0604020202020204" pitchFamily="34" charset="0"/>
              <a:buChar char="•"/>
            </a:pPr>
            <a:r>
              <a:rPr lang="en-US" dirty="0"/>
              <a:t>Difference between streaming data and reference data.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Stream Data is the stuff you are looking to analyzing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Reference data contains meta data about the objects you are analyzing.</a:t>
            </a:r>
          </a:p>
          <a:p>
            <a:pPr marL="638205" lvl="1" indent="-174056">
              <a:buFont typeface="Arial" panose="020B0604020202020204" pitchFamily="34" charset="0"/>
              <a:buChar char="•"/>
            </a:pPr>
            <a:r>
              <a:rPr lang="en-US" dirty="0"/>
              <a:t>DW terms stream = fact table, reference =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said it was just SQL! Mostly SQL, but there are some differences to handle input/output and data windowing.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4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said it was just SQL! Mostly SQL, but there are some differences to handle input/output and data windowing.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3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07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4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9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1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3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ri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rri588/streamanalyticsdemo" TargetMode="External"/><Relationship Id="rId5" Type="http://schemas.openxmlformats.org/officeDocument/2006/relationships/hyperlink" Target="https://social.msdn.microsoft.com/Forums/en-US/home?forum=AzureStreamAnalytics" TargetMode="External"/><Relationship Id="rId4" Type="http://schemas.openxmlformats.org/officeDocument/2006/relationships/hyperlink" Target="https://docs.microsoft.com/en-us/azure/stream-analyt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19BE-9A0E-42D9-86A7-B3DEE627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Time Anomaly Detection With Stream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25593-12A9-402B-92B5-57CD78D03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0" r="10648" b="4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630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95D-D78E-4AA6-88FF-B17C948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4" y="685799"/>
            <a:ext cx="838275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Samara Soucy</a:t>
            </a:r>
            <a:br>
              <a:rPr lang="en-US" sz="4100" dirty="0"/>
            </a:br>
            <a:r>
              <a:rPr lang="en-US" sz="4100" dirty="0"/>
              <a:t>@</a:t>
            </a:r>
            <a:r>
              <a:rPr lang="en-US" sz="4100" dirty="0" err="1"/>
              <a:t>oneangrypenguin</a:t>
            </a:r>
            <a:br>
              <a:rPr lang="en-US" sz="4100" dirty="0"/>
            </a:br>
            <a:r>
              <a:rPr lang="en-US" sz="4100" dirty="0"/>
              <a:t>samara.soucy@microsoft.com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DCCC-3EED-49DF-B86C-EE036787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/>
              <a:t>	Software Engineer – Microsoft</a:t>
            </a:r>
            <a:br>
              <a:rPr lang="en-US" sz="2100"/>
            </a:br>
            <a:r>
              <a:rPr lang="en-US" sz="2100"/>
              <a:t>	MCP – C#</a:t>
            </a:r>
          </a:p>
        </p:txBody>
      </p:sp>
    </p:spTree>
    <p:extLst>
      <p:ext uri="{BB962C8B-B14F-4D97-AF65-F5344CB8AC3E}">
        <p14:creationId xmlns:p14="http://schemas.microsoft.com/office/powerpoint/2010/main" val="5290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6B01-CDDB-43BA-B2D9-511F3440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6798"/>
            <a:ext cx="9905998" cy="1478570"/>
          </a:xfrm>
        </p:spPr>
        <p:txBody>
          <a:bodyPr/>
          <a:lstStyle/>
          <a:p>
            <a:r>
              <a:rPr lang="en-US" dirty="0"/>
              <a:t>Demo Preview: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6440-A034-4D33-9E05-5D45EEFB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78869"/>
            <a:ext cx="9905999" cy="2812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sademo.azurewebsites.net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372427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D215-600E-4BE7-A545-5765D656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339365"/>
            <a:ext cx="8001000" cy="174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Stream Analytics and Why Do I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CC6A-0083-4042-B95D-8093BA8A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4" y="2354432"/>
            <a:ext cx="8854095" cy="4164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Stream analytics offers insights and predictions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Can Handle processing large amounts of data- designed with IoT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Basic anomaly detection is built in, but custom functions and machine learning integration allow flexibility in analyzing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Allows users to respond to issues as they occur, or even before a situation becomes a problem</a:t>
            </a:r>
          </a:p>
        </p:txBody>
      </p:sp>
    </p:spTree>
    <p:extLst>
      <p:ext uri="{BB962C8B-B14F-4D97-AF65-F5344CB8AC3E}">
        <p14:creationId xmlns:p14="http://schemas.microsoft.com/office/powerpoint/2010/main" val="5865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C5791C-AFCB-4308-BD3D-F8E24DD7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359" y="1446779"/>
            <a:ext cx="3196899" cy="685800"/>
          </a:xfrm>
        </p:spPr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0C9244-C452-41D4-98B8-628B06D79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2679" y="1446779"/>
            <a:ext cx="3194968" cy="685800"/>
          </a:xfrm>
        </p:spPr>
        <p:txBody>
          <a:bodyPr/>
          <a:lstStyle/>
          <a:p>
            <a:r>
              <a:rPr lang="en-US" dirty="0" err="1"/>
              <a:t>OutPut</a:t>
            </a:r>
            <a:r>
              <a:rPr lang="en-US" dirty="0"/>
              <a:t>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4FF48-91A9-4606-A1AD-C71758E175B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296359" y="1691362"/>
            <a:ext cx="3208735" cy="4569068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Stream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IoT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Reference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Azure SQL (Preview)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30EE217-1145-45B9-BDC8-550A503026A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2679" y="1691362"/>
            <a:ext cx="2633172" cy="4569068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SQL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Service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Cosmos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CD9D56-753B-4ABB-816D-007145BD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10" y="3043732"/>
            <a:ext cx="1708992" cy="170899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A597FA-B0DA-4A6A-8074-6348D0C17F9B}"/>
              </a:ext>
            </a:extLst>
          </p:cNvPr>
          <p:cNvSpPr/>
          <p:nvPr/>
        </p:nvSpPr>
        <p:spPr>
          <a:xfrm>
            <a:off x="3571172" y="3566231"/>
            <a:ext cx="751565" cy="663997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99B144D-D055-4667-B36B-5E3C287C9857}"/>
              </a:ext>
            </a:extLst>
          </p:cNvPr>
          <p:cNvSpPr/>
          <p:nvPr/>
        </p:nvSpPr>
        <p:spPr>
          <a:xfrm>
            <a:off x="7116919" y="3566230"/>
            <a:ext cx="751565" cy="663997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42EAA-B942-4950-8189-E31A82117661}"/>
              </a:ext>
            </a:extLst>
          </p:cNvPr>
          <p:cNvSpPr txBox="1"/>
          <p:nvPr/>
        </p:nvSpPr>
        <p:spPr>
          <a:xfrm>
            <a:off x="1296359" y="559038"/>
            <a:ext cx="980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Data Stream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9A168-CB58-4A08-A4C8-E8D89DCB5851}"/>
              </a:ext>
            </a:extLst>
          </p:cNvPr>
          <p:cNvSpPr txBox="1"/>
          <p:nvPr/>
        </p:nvSpPr>
        <p:spPr>
          <a:xfrm>
            <a:off x="5069521" y="4752724"/>
            <a:ext cx="147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Magic!</a:t>
            </a:r>
          </a:p>
        </p:txBody>
      </p:sp>
    </p:spTree>
    <p:extLst>
      <p:ext uri="{BB962C8B-B14F-4D97-AF65-F5344CB8AC3E}">
        <p14:creationId xmlns:p14="http://schemas.microsoft.com/office/powerpoint/2010/main" val="256697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46FE-C64D-40E1-AF03-9842A4A4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Query 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B4A5-85B3-43D8-9A05-0143366B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SQL Subset, </a:t>
            </a:r>
            <a:r>
              <a:rPr lang="en-US" dirty="0" err="1"/>
              <a:t>buuuuuut</a:t>
            </a:r>
            <a:r>
              <a:rPr lang="en-US" dirty="0"/>
              <a:t>… a couple things are a bit different.</a:t>
            </a:r>
          </a:p>
          <a:p>
            <a:pPr lvl="1"/>
            <a:r>
              <a:rPr lang="en-US" dirty="0"/>
              <a:t>Windowing Functions - how to clump data over time.</a:t>
            </a:r>
          </a:p>
          <a:p>
            <a:pPr lvl="1"/>
            <a:r>
              <a:rPr lang="en-US" dirty="0"/>
              <a:t>Analytic Functions – how to train the model</a:t>
            </a:r>
          </a:p>
          <a:p>
            <a:pPr lvl="1"/>
            <a:r>
              <a:rPr lang="en-US" dirty="0"/>
              <a:t>Late and Out of Order event policies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AEB837-89A4-465F-9B30-D38701B62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2" r="4069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7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46FE-C64D-40E1-AF03-9842A4A4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B4A5-85B3-43D8-9A05-0143366B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Working with JSON &amp; AVRO</a:t>
            </a:r>
          </a:p>
          <a:p>
            <a:pPr lvl="1"/>
            <a:r>
              <a:rPr lang="en-US" dirty="0" err="1"/>
              <a:t>GetArrayElements</a:t>
            </a:r>
            <a:r>
              <a:rPr lang="en-US" dirty="0"/>
              <a:t>, </a:t>
            </a:r>
            <a:r>
              <a:rPr lang="en-US" dirty="0" err="1"/>
              <a:t>GetArrayLength</a:t>
            </a:r>
            <a:endParaRPr lang="en-US" dirty="0"/>
          </a:p>
          <a:p>
            <a:pPr lvl="1"/>
            <a:r>
              <a:rPr lang="en-US" dirty="0" err="1"/>
              <a:t>GetRecordPropertyValue</a:t>
            </a:r>
            <a:endParaRPr lang="en-US" dirty="0"/>
          </a:p>
          <a:p>
            <a:pPr lvl="2"/>
            <a:r>
              <a:rPr lang="en-US" dirty="0"/>
              <a:t>Property name is unknown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B5D6D-BA46-4697-AE41-349AF773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890" y="2895525"/>
            <a:ext cx="488700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975A-9FD7-4C7D-BB15-DDB36029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2848"/>
            <a:ext cx="9905998" cy="1478570"/>
          </a:xfrm>
        </p:spPr>
        <p:txBody>
          <a:bodyPr/>
          <a:lstStyle/>
          <a:p>
            <a:r>
              <a:rPr lang="en-US" dirty="0"/>
              <a:t>Demo Architecture</a:t>
            </a:r>
          </a:p>
        </p:txBody>
      </p:sp>
      <p:pic>
        <p:nvPicPr>
          <p:cNvPr id="9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C5EA2DA-0A7D-4563-B321-EE0D2423E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55" y="2107024"/>
            <a:ext cx="9326090" cy="4132458"/>
          </a:xfrm>
        </p:spPr>
      </p:pic>
    </p:spTree>
    <p:extLst>
      <p:ext uri="{BB962C8B-B14F-4D97-AF65-F5344CB8AC3E}">
        <p14:creationId xmlns:p14="http://schemas.microsoft.com/office/powerpoint/2010/main" val="52011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5C642D73-F28C-4E52-A796-F0D3315F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 useBgFill="1">
        <p:nvSpPr>
          <p:cNvPr id="4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06A225-06E1-4894-BF89-637108BD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637" y="839421"/>
            <a:ext cx="5831944" cy="4999281"/>
          </a:xfrm>
        </p:spPr>
        <p:txBody>
          <a:bodyPr>
            <a:normAutofit fontScale="92500"/>
          </a:bodyPr>
          <a:lstStyle/>
          <a:p>
            <a:r>
              <a:rPr lang="en-US" dirty="0"/>
              <a:t>Trill engine: </a:t>
            </a:r>
            <a:r>
              <a:rPr lang="en-US" dirty="0">
                <a:hlinkClick r:id="rId3"/>
              </a:rPr>
              <a:t>https://github.com/Microsoft/Trill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https://docs.microsoft.com/en-us/azure/stream-analytics/</a:t>
            </a:r>
            <a:endParaRPr lang="en-US" dirty="0"/>
          </a:p>
          <a:p>
            <a:r>
              <a:rPr lang="en-US" dirty="0"/>
              <a:t>MSDN Forum: </a:t>
            </a:r>
            <a:r>
              <a:rPr lang="en-US" dirty="0">
                <a:hlinkClick r:id="rId5"/>
              </a:rPr>
              <a:t>https://social.msdn.microsoft.com/Forums/en-US/home?forum=AzureStreamAnalytics</a:t>
            </a:r>
            <a:endParaRPr lang="en-US" dirty="0"/>
          </a:p>
          <a:p>
            <a:r>
              <a:rPr lang="en-US" dirty="0"/>
              <a:t>Code:</a:t>
            </a:r>
          </a:p>
          <a:p>
            <a:r>
              <a:rPr lang="en-US" dirty="0">
                <a:hlinkClick r:id="rId6"/>
              </a:rPr>
              <a:t>https://github.com/serri588/streamanalyticsdemo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577</Words>
  <Application>Microsoft Office PowerPoint</Application>
  <PresentationFormat>Widescreen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Real Time Anomaly Detection With Stream Analytics</vt:lpstr>
      <vt:lpstr>Samara Soucy @oneangrypenguin samara.soucy@microsoft.com</vt:lpstr>
      <vt:lpstr>Demo Preview:</vt:lpstr>
      <vt:lpstr>What is Stream Analytics and Why Do I Care?</vt:lpstr>
      <vt:lpstr>PowerPoint Presentation</vt:lpstr>
      <vt:lpstr>Query Language</vt:lpstr>
      <vt:lpstr>Query Language</vt:lpstr>
      <vt:lpstr>Demo Architecture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Anomaly Detection With Stream Analytics</dc:title>
  <dc:creator>Samara Soucy</dc:creator>
  <cp:lastModifiedBy>Samara Soucy</cp:lastModifiedBy>
  <cp:revision>1</cp:revision>
  <cp:lastPrinted>2019-05-17T21:44:46Z</cp:lastPrinted>
  <dcterms:created xsi:type="dcterms:W3CDTF">2019-05-17T16:59:09Z</dcterms:created>
  <dcterms:modified xsi:type="dcterms:W3CDTF">2019-05-18T01:30:56Z</dcterms:modified>
</cp:coreProperties>
</file>