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B90E-B4C7-254F-9AE7-9177B558315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89C0-D75A-C44D-BA48-FA1C263A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3B27-F614-724D-9B85-F941B55E4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2020 Conference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F7C82-051A-F747-B9C8-9AE22CE72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6</a:t>
            </a:r>
          </a:p>
          <a:p>
            <a:r>
              <a:rPr lang="en-US" dirty="0"/>
              <a:t>May 11, 2020</a:t>
            </a:r>
          </a:p>
          <a:p>
            <a:r>
              <a:rPr lang="en-US" dirty="0"/>
              <a:t>11:00-13:00 PT</a:t>
            </a:r>
          </a:p>
        </p:txBody>
      </p:sp>
    </p:spTree>
    <p:extLst>
      <p:ext uri="{BB962C8B-B14F-4D97-AF65-F5344CB8AC3E}">
        <p14:creationId xmlns:p14="http://schemas.microsoft.com/office/powerpoint/2010/main" val="63360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6BAD-B938-EF46-AD71-71F656B8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Session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B581-AEB2-FA45-8DC5-8DE98F14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draft for SDF I-D</a:t>
            </a:r>
          </a:p>
          <a:p>
            <a:r>
              <a:rPr lang="en-US" dirty="0"/>
              <a:t>Review session 5, further discussion</a:t>
            </a:r>
          </a:p>
          <a:p>
            <a:r>
              <a:rPr lang="en-US" dirty="0"/>
              <a:t>Language feature review</a:t>
            </a:r>
          </a:p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4835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30</Words>
  <Application>Microsoft Macintosh PowerPoint</Application>
  <PresentationFormat>Letter Paper (8.5x11 in)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OneDM 2020 Conference</vt:lpstr>
      <vt:lpstr>Agenda for Session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OneDM 2020 Conference</dc:title>
  <dc:creator>Michael Koster</dc:creator>
  <cp:lastModifiedBy>Michael Koster</cp:lastModifiedBy>
  <cp:revision>3</cp:revision>
  <dcterms:created xsi:type="dcterms:W3CDTF">2020-05-11T17:52:51Z</dcterms:created>
  <dcterms:modified xsi:type="dcterms:W3CDTF">2020-05-11T17:56:26Z</dcterms:modified>
</cp:coreProperties>
</file>