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2" r:id="rId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07"/>
    <p:restoredTop sz="94650"/>
  </p:normalViewPr>
  <p:slideViewPr>
    <p:cSldViewPr snapToGrid="0" snapToObjects="1">
      <p:cViewPr varScale="1">
        <p:scale>
          <a:sx n="124" d="100"/>
          <a:sy n="124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Spring Conference 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11</a:t>
            </a:r>
          </a:p>
          <a:p>
            <a:r>
              <a:rPr lang="en-US" dirty="0"/>
              <a:t>May 26, 2020</a:t>
            </a:r>
          </a:p>
        </p:txBody>
      </p:sp>
    </p:spTree>
    <p:extLst>
      <p:ext uri="{BB962C8B-B14F-4D97-AF65-F5344CB8AC3E}">
        <p14:creationId xmlns:p14="http://schemas.microsoft.com/office/powerpoint/2010/main" val="87155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58E3-84C7-2642-974A-57383701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8820"/>
            <a:ext cx="7886700" cy="1325563"/>
          </a:xfrm>
        </p:spPr>
        <p:txBody>
          <a:bodyPr/>
          <a:lstStyle/>
          <a:p>
            <a:r>
              <a:rPr lang="en-US" dirty="0"/>
              <a:t>Strawman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1B16-C9FD-3845-8666-3A6ACF4E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867"/>
            <a:ext cx="78867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Review plan, status, and progress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Examples</a:t>
            </a:r>
          </a:p>
          <a:p>
            <a:pPr lvl="1"/>
            <a:r>
              <a:rPr lang="en-US" dirty="0"/>
              <a:t>Playground – IPSO/OMA need update to latest models</a:t>
            </a:r>
          </a:p>
          <a:p>
            <a:pPr lvl="2"/>
            <a:r>
              <a:rPr lang="en-US" dirty="0"/>
              <a:t>Org-specific folders – filenames </a:t>
            </a:r>
          </a:p>
          <a:p>
            <a:pPr lvl="1"/>
            <a:r>
              <a:rPr lang="en-US" dirty="0"/>
              <a:t>Website</a:t>
            </a:r>
          </a:p>
          <a:p>
            <a:r>
              <a:rPr lang="en-US" dirty="0"/>
              <a:t>Outstanding items and actions</a:t>
            </a:r>
          </a:p>
          <a:p>
            <a:pPr lvl="1"/>
            <a:r>
              <a:rPr lang="en-US" dirty="0"/>
              <a:t>BLE example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Document updates, writeup of meta-model description, Actions and Events, etc.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Negative examples for test failure cases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Move the syntax updates into the </a:t>
            </a:r>
            <a:r>
              <a:rPr lang="en-US" dirty="0" err="1">
                <a:solidFill>
                  <a:srgbClr val="FF0000"/>
                </a:solidFill>
              </a:rPr>
              <a:t>OneDM</a:t>
            </a:r>
            <a:r>
              <a:rPr lang="en-US" dirty="0">
                <a:solidFill>
                  <a:srgbClr val="FF0000"/>
                </a:solidFill>
              </a:rPr>
              <a:t> repo + framework syntax extension points </a:t>
            </a:r>
            <a:r>
              <a:rPr lang="en-US">
                <a:solidFill>
                  <a:srgbClr val="FF0000"/>
                </a:solidFill>
              </a:rPr>
              <a:t>removing constraints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FAQ items</a:t>
            </a:r>
          </a:p>
          <a:p>
            <a:pPr lvl="1"/>
            <a:r>
              <a:rPr lang="en-US" dirty="0"/>
              <a:t>GH website plan – playground, comms area, contacts, layout?</a:t>
            </a:r>
          </a:p>
          <a:p>
            <a:pPr lvl="1"/>
            <a:r>
              <a:rPr lang="en-US" dirty="0"/>
              <a:t>Communication plan – what we say; active + responses</a:t>
            </a:r>
          </a:p>
          <a:p>
            <a:r>
              <a:rPr lang="en-US" dirty="0"/>
              <a:t>Schedule and Plan for this week</a:t>
            </a:r>
          </a:p>
        </p:txBody>
      </p:sp>
    </p:spTree>
    <p:extLst>
      <p:ext uri="{BB962C8B-B14F-4D97-AF65-F5344CB8AC3E}">
        <p14:creationId xmlns:p14="http://schemas.microsoft.com/office/powerpoint/2010/main" val="365527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19410</TotalTime>
  <Words>111</Words>
  <Application>Microsoft Macintosh PowerPoint</Application>
  <PresentationFormat>Letter Paper (8.5x11 in)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One Data Model Spring Conference 2020</vt:lpstr>
      <vt:lpstr>Strawman 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Spring Conference 2020</dc:title>
  <dc:creator>Michael Koster</dc:creator>
  <cp:lastModifiedBy>Michael Koster</cp:lastModifiedBy>
  <cp:revision>59</cp:revision>
  <dcterms:created xsi:type="dcterms:W3CDTF">2020-04-28T21:49:36Z</dcterms:created>
  <dcterms:modified xsi:type="dcterms:W3CDTF">2020-05-26T19:55:50Z</dcterms:modified>
</cp:coreProperties>
</file>