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74" r:id="rId4"/>
    <p:sldId id="277" r:id="rId5"/>
    <p:sldId id="275" r:id="rId6"/>
    <p:sldId id="278" r:id="rId7"/>
    <p:sldId id="27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07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13</a:t>
            </a:r>
          </a:p>
          <a:p>
            <a:r>
              <a:rPr lang="en-US" dirty="0"/>
              <a:t>June 2,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739E-A662-8244-96BE-9B28F28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6A1B-EE68-9D4B-B9C8-8573DFEF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check</a:t>
            </a:r>
          </a:p>
          <a:p>
            <a:r>
              <a:rPr lang="en-US" dirty="0"/>
              <a:t>Technical discussion on outstanding items</a:t>
            </a:r>
          </a:p>
          <a:p>
            <a:r>
              <a:rPr lang="en-US" dirty="0"/>
              <a:t>Nontechnical discussion</a:t>
            </a:r>
          </a:p>
          <a:p>
            <a:r>
              <a:rPr lang="en-US" dirty="0"/>
              <a:t>Plan for this week and emergence</a:t>
            </a:r>
          </a:p>
        </p:txBody>
      </p:sp>
    </p:spTree>
    <p:extLst>
      <p:ext uri="{BB962C8B-B14F-4D97-AF65-F5344CB8AC3E}">
        <p14:creationId xmlns:p14="http://schemas.microsoft.com/office/powerpoint/2010/main" val="11801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2BB6-CB8B-2C4F-B6E3-3444FE19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1"/>
            <a:ext cx="7886700" cy="1325563"/>
          </a:xfrm>
        </p:spPr>
        <p:txBody>
          <a:bodyPr/>
          <a:lstStyle/>
          <a:p>
            <a:r>
              <a:rPr lang="en-US" dirty="0"/>
              <a:t>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E0BF-1552-F041-9424-52727C3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3173"/>
            <a:ext cx="7886700" cy="51530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Working Documents</a:t>
            </a:r>
          </a:p>
          <a:p>
            <a:pPr lvl="1"/>
            <a:r>
              <a:rPr lang="en-US" dirty="0"/>
              <a:t>Terminology clarification needed – e.g. object, type, class, item, element, entry, field, ??? Quality, property</a:t>
            </a:r>
          </a:p>
          <a:p>
            <a:pPr lvl="1"/>
            <a:r>
              <a:rPr lang="en-US" dirty="0"/>
              <a:t>Merge before submission of the -00 draft – Thursday check</a:t>
            </a:r>
          </a:p>
          <a:p>
            <a:pPr lvl="1"/>
            <a:r>
              <a:rPr lang="en-US" dirty="0"/>
              <a:t>Not a good definition of the framework syntax yet – </a:t>
            </a:r>
            <a:r>
              <a:rPr lang="en-US" dirty="0">
                <a:solidFill>
                  <a:srgbClr val="FF0000"/>
                </a:solidFill>
              </a:rPr>
              <a:t>add extension points to CDDL</a:t>
            </a:r>
          </a:p>
          <a:p>
            <a:pPr lvl="1"/>
            <a:r>
              <a:rPr lang="en-US" dirty="0"/>
              <a:t>also a conversion issue from CDDL</a:t>
            </a:r>
          </a:p>
          <a:p>
            <a:pPr lvl="1"/>
            <a:r>
              <a:rPr lang="en-US" dirty="0"/>
              <a:t>Need to be clear about where the extension points in the framework syntax are – for example, additional properties {}  in JSON objects – also </a:t>
            </a:r>
            <a:r>
              <a:rPr lang="en-US" dirty="0" err="1"/>
              <a:t>enums</a:t>
            </a:r>
            <a:r>
              <a:rPr lang="en-US" dirty="0"/>
              <a:t> for things like type and format</a:t>
            </a:r>
          </a:p>
          <a:p>
            <a:r>
              <a:rPr lang="en-US" dirty="0" err="1"/>
              <a:t>OneDM</a:t>
            </a:r>
            <a:r>
              <a:rPr lang="en-US" dirty="0"/>
              <a:t> Tools and CI</a:t>
            </a:r>
          </a:p>
          <a:p>
            <a:pPr lvl="1"/>
            <a:r>
              <a:rPr lang="en-US" dirty="0"/>
              <a:t>Namespace implementation between 1.0 and 1.1</a:t>
            </a:r>
          </a:p>
          <a:p>
            <a:pPr lvl="1"/>
            <a:r>
              <a:rPr lang="en-US" dirty="0"/>
              <a:t>Failing/error case examples to test coverage</a:t>
            </a:r>
          </a:p>
          <a:p>
            <a:pPr lvl="1"/>
            <a:r>
              <a:rPr lang="en-US" dirty="0"/>
              <a:t>Syntax issue due to conversion problem</a:t>
            </a:r>
          </a:p>
          <a:p>
            <a:r>
              <a:rPr lang="en-US" dirty="0"/>
              <a:t>Examples in the Playground – PR merged</a:t>
            </a:r>
          </a:p>
          <a:p>
            <a:pPr lvl="1"/>
            <a:r>
              <a:rPr lang="en-US" dirty="0"/>
              <a:t>Separate repos? Exploratory, speculative – new SDF features vs. ecosystem features w/readme</a:t>
            </a:r>
          </a:p>
          <a:p>
            <a:pPr lvl="1"/>
            <a:r>
              <a:rPr lang="en-US" dirty="0"/>
              <a:t>Playground could be for convergence mostly – strict policy on naming – readme should indicate that these are not the final models, </a:t>
            </a:r>
          </a:p>
          <a:p>
            <a:r>
              <a:rPr lang="en-US" dirty="0"/>
              <a:t>Web Page </a:t>
            </a:r>
          </a:p>
          <a:p>
            <a:pPr lvl="1"/>
            <a:r>
              <a:rPr lang="en-US" dirty="0"/>
              <a:t>Statements and articles</a:t>
            </a:r>
          </a:p>
          <a:p>
            <a:pPr lvl="1"/>
            <a:r>
              <a:rPr lang="en-US" dirty="0"/>
              <a:t>FAQ</a:t>
            </a:r>
          </a:p>
          <a:p>
            <a:pPr lvl="1"/>
            <a:r>
              <a:rPr lang="en-US" dirty="0"/>
              <a:t>How to use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How to contribute models</a:t>
            </a:r>
          </a:p>
          <a:p>
            <a:pPr lvl="1"/>
            <a:r>
              <a:rPr lang="en-US" dirty="0"/>
              <a:t>How to get involved</a:t>
            </a:r>
          </a:p>
          <a:p>
            <a:pPr lvl="1"/>
            <a:r>
              <a:rPr lang="en-US" dirty="0"/>
              <a:t>Open source tools - OCF and LWM2M converters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9548-9ED3-A346-9B15-FDD5F59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AA6C-C2A7-CF4A-9328-FCE1CD1A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Friday is </a:t>
            </a:r>
            <a:r>
              <a:rPr lang="en-US" dirty="0" err="1"/>
              <a:t>BoF</a:t>
            </a:r>
            <a:r>
              <a:rPr lang="en-US" dirty="0"/>
              <a:t> deadline for IETF108</a:t>
            </a:r>
          </a:p>
          <a:p>
            <a:r>
              <a:rPr lang="en-US" dirty="0"/>
              <a:t>Resolved to change syntax to </a:t>
            </a:r>
            <a:r>
              <a:rPr lang="en-US" dirty="0" err="1"/>
              <a:t>sdfXXX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05D3-2667-4148-9BAC-1CE26392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items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492F-25DF-F143-90A2-C84066A2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odmXXX</a:t>
            </a:r>
            <a:r>
              <a:rPr lang="en-US" dirty="0"/>
              <a:t> =&gt; </a:t>
            </a:r>
            <a:r>
              <a:rPr lang="en-US" dirty="0" err="1"/>
              <a:t>sdfXXX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YES</a:t>
            </a:r>
          </a:p>
          <a:p>
            <a:r>
              <a:rPr lang="en-US" dirty="0"/>
              <a:t>BLE model – simple example Szymon will 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ACF6-7AC4-724E-B4F4-AC784561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917"/>
            <a:ext cx="7886700" cy="1325563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30C8-25CB-3C4A-9B7E-DA9C2683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5480"/>
            <a:ext cx="7886700" cy="4351338"/>
          </a:xfrm>
        </p:spPr>
        <p:txBody>
          <a:bodyPr/>
          <a:lstStyle/>
          <a:p>
            <a:r>
              <a:rPr lang="en-US" dirty="0"/>
              <a:t>Terminology clarification needed – e.g. object, type, class, item, element, entry, field, ??? Quality, property</a:t>
            </a:r>
          </a:p>
          <a:p>
            <a:r>
              <a:rPr lang="en-US" dirty="0"/>
              <a:t>Class – </a:t>
            </a:r>
            <a:r>
              <a:rPr lang="en-US" dirty="0" err="1"/>
              <a:t>sdfObject</a:t>
            </a:r>
            <a:r>
              <a:rPr lang="en-US" dirty="0"/>
              <a:t>, </a:t>
            </a:r>
            <a:r>
              <a:rPr lang="en-US" dirty="0" err="1"/>
              <a:t>sdfAction</a:t>
            </a:r>
            <a:r>
              <a:rPr lang="en-US" dirty="0"/>
              <a:t>, </a:t>
            </a:r>
          </a:p>
          <a:p>
            <a:r>
              <a:rPr lang="en-US" dirty="0"/>
              <a:t>(Interaction) affordance is already clear</a:t>
            </a:r>
          </a:p>
          <a:p>
            <a:r>
              <a:rPr lang="en-US" dirty="0"/>
              <a:t>Things in the model to describe affordance</a:t>
            </a:r>
          </a:p>
          <a:p>
            <a:r>
              <a:rPr lang="en-US" dirty="0"/>
              <a:t>Model, class, meta-class (the document is about)</a:t>
            </a:r>
          </a:p>
          <a:p>
            <a:r>
              <a:rPr lang="en-US" dirty="0"/>
              <a:t>Kind - </a:t>
            </a:r>
          </a:p>
        </p:txBody>
      </p:sp>
    </p:spTree>
    <p:extLst>
      <p:ext uri="{BB962C8B-B14F-4D97-AF65-F5344CB8AC3E}">
        <p14:creationId xmlns:p14="http://schemas.microsoft.com/office/powerpoint/2010/main" val="179588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0"/>
            <a:ext cx="7886700" cy="1325563"/>
          </a:xfrm>
        </p:spPr>
        <p:txBody>
          <a:bodyPr/>
          <a:lstStyle/>
          <a:p>
            <a:r>
              <a:rPr lang="en-US" dirty="0"/>
              <a:t>Items from week of May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1802"/>
            <a:ext cx="7886700" cy="51884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plan, status, and progress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Playground – IPSO/OMA need update to latest models</a:t>
            </a:r>
          </a:p>
          <a:p>
            <a:pPr lvl="2"/>
            <a:r>
              <a:rPr lang="en-US" dirty="0"/>
              <a:t>Folders have no semantic meaning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Outstanding items and actions</a:t>
            </a:r>
          </a:p>
          <a:p>
            <a:pPr lvl="1"/>
            <a:r>
              <a:rPr lang="en-US" dirty="0"/>
              <a:t>Is SDF a Language? What does the "S" in SDF mean? </a:t>
            </a:r>
            <a:r>
              <a:rPr lang="en-US" dirty="0" err="1"/>
              <a:t>Retronymously</a:t>
            </a:r>
            <a:r>
              <a:rPr lang="en-US" dirty="0"/>
              <a:t> change it? What would be descriptive and start with "S"? Scalable? </a:t>
            </a:r>
          </a:p>
          <a:p>
            <a:pPr lvl="1"/>
            <a:r>
              <a:rPr lang="en-US" dirty="0"/>
              <a:t>(A) Semantic (Thing Model) Definition Format?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(A) Semantic Definition Format (SDF) for Things and their Data and Interactions</a:t>
            </a:r>
          </a:p>
          <a:p>
            <a:pPr lvl="1"/>
            <a:r>
              <a:rPr lang="en-US" dirty="0"/>
              <a:t>Should we change </a:t>
            </a:r>
            <a:r>
              <a:rPr lang="en-US" dirty="0" err="1"/>
              <a:t>odmXXX</a:t>
            </a:r>
            <a:r>
              <a:rPr lang="en-US" dirty="0"/>
              <a:t> to </a:t>
            </a:r>
            <a:r>
              <a:rPr lang="en-US" dirty="0" err="1"/>
              <a:t>sdfXXX</a:t>
            </a:r>
            <a:r>
              <a:rPr lang="en-US" dirty="0"/>
              <a:t>? Think on it and decide next week</a:t>
            </a:r>
          </a:p>
          <a:p>
            <a:pPr lvl="1"/>
            <a:r>
              <a:rPr lang="en-US" dirty="0"/>
              <a:t>BLE example</a:t>
            </a:r>
          </a:p>
          <a:p>
            <a:pPr lvl="1"/>
            <a:r>
              <a:rPr lang="en-US" dirty="0"/>
              <a:t>Version string in the info block (is it a calendar date?) RFC3339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updates, writeup of meta-model description, Actions and Events,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Negative examples for test failure cases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Move the syntax updates into the </a:t>
            </a:r>
            <a:r>
              <a:rPr lang="en-US" dirty="0" err="1">
                <a:solidFill>
                  <a:srgbClr val="FF0000"/>
                </a:solidFill>
              </a:rPr>
              <a:t>OneDM</a:t>
            </a:r>
            <a:r>
              <a:rPr lang="en-US" dirty="0">
                <a:solidFill>
                  <a:srgbClr val="FF0000"/>
                </a:solidFill>
              </a:rPr>
              <a:t> repo + framework syntax extension points removing constraints</a:t>
            </a:r>
          </a:p>
          <a:p>
            <a:pPr lvl="1"/>
            <a:r>
              <a:rPr lang="en-US" dirty="0"/>
              <a:t>FAQ items</a:t>
            </a:r>
          </a:p>
          <a:p>
            <a:pPr lvl="1"/>
            <a:r>
              <a:rPr lang="en-US" dirty="0"/>
              <a:t>GH website plan – playground, comms area, contacts, layout?</a:t>
            </a:r>
          </a:p>
          <a:p>
            <a:pPr lvl="1"/>
            <a:r>
              <a:rPr lang="en-US" dirty="0"/>
              <a:t>Communication plan – what we say; active + responses</a:t>
            </a:r>
          </a:p>
          <a:p>
            <a:r>
              <a:rPr lang="en-US" dirty="0"/>
              <a:t>Schedule and 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29466</TotalTime>
  <Words>498</Words>
  <Application>Microsoft Macintosh PowerPoint</Application>
  <PresentationFormat>Letter Paper (8.5x11 in)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One Data Model Spring Conference 2020</vt:lpstr>
      <vt:lpstr>Agenda</vt:lpstr>
      <vt:lpstr>Status </vt:lpstr>
      <vt:lpstr>PowerPoint Presentation</vt:lpstr>
      <vt:lpstr>Specific items and discussion</vt:lpstr>
      <vt:lpstr>Terms</vt:lpstr>
      <vt:lpstr>Items from week of May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82</cp:revision>
  <dcterms:created xsi:type="dcterms:W3CDTF">2020-04-28T21:49:36Z</dcterms:created>
  <dcterms:modified xsi:type="dcterms:W3CDTF">2020-06-02T19:32:01Z</dcterms:modified>
</cp:coreProperties>
</file>