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5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9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81E9-3AC1-954E-AE66-60B8986F197E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E616-95DB-994A-8574-1F6DA36F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6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3B27-F614-724D-9B85-F941B55E4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OnwDM</a:t>
            </a:r>
            <a:r>
              <a:rPr lang="en-US" dirty="0"/>
              <a:t> 2020 Conference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F7C82-051A-F747-B9C8-9AE22CE7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 – Language features for 1.0</a:t>
            </a:r>
          </a:p>
        </p:txBody>
      </p:sp>
    </p:spTree>
    <p:extLst>
      <p:ext uri="{BB962C8B-B14F-4D97-AF65-F5344CB8AC3E}">
        <p14:creationId xmlns:p14="http://schemas.microsoft.com/office/powerpoint/2010/main" val="218973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6089-EECA-CF4B-B580-1C50737E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1732-7593-4445-9C9E-C8D61361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and Wiki Page</a:t>
            </a:r>
          </a:p>
          <a:p>
            <a:r>
              <a:rPr lang="en-US" dirty="0"/>
              <a:t>Wiki page for the release checklist?</a:t>
            </a:r>
          </a:p>
          <a:p>
            <a:r>
              <a:rPr lang="en-US" dirty="0"/>
              <a:t>Agenda bashing for the conference</a:t>
            </a:r>
          </a:p>
          <a:p>
            <a:r>
              <a:rPr lang="en-US" dirty="0"/>
              <a:t>Language features for stable release</a:t>
            </a:r>
          </a:p>
        </p:txBody>
      </p:sp>
    </p:spTree>
    <p:extLst>
      <p:ext uri="{BB962C8B-B14F-4D97-AF65-F5344CB8AC3E}">
        <p14:creationId xmlns:p14="http://schemas.microsoft.com/office/powerpoint/2010/main" val="201541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A665-AD90-E345-87C9-A6F0E5E7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3AEF-157D-D543-9A3A-118E89A9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target feature set for the stable public release (called "1.0")</a:t>
            </a:r>
          </a:p>
          <a:p>
            <a:r>
              <a:rPr lang="en-US" dirty="0"/>
              <a:t>Identify the schema constraints required/desired for both architectural schema and validation schema</a:t>
            </a:r>
          </a:p>
          <a:p>
            <a:r>
              <a:rPr lang="en-US" dirty="0"/>
              <a:t>Schedule the implementation and review</a:t>
            </a:r>
          </a:p>
        </p:txBody>
      </p:sp>
    </p:spTree>
    <p:extLst>
      <p:ext uri="{BB962C8B-B14F-4D97-AF65-F5344CB8AC3E}">
        <p14:creationId xmlns:p14="http://schemas.microsoft.com/office/powerpoint/2010/main" val="298863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2409-D5CC-8A40-9584-51B26ECE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9A19-9CA6-7D42-B0FE-8AF727EA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instances</a:t>
            </a:r>
          </a:p>
          <a:p>
            <a:r>
              <a:rPr lang="en-US" dirty="0"/>
              <a:t>Complex data types</a:t>
            </a:r>
          </a:p>
          <a:p>
            <a:r>
              <a:rPr lang="en-US" dirty="0" err="1"/>
              <a:t>odmEnum</a:t>
            </a:r>
            <a:endParaRPr lang="en-US" dirty="0"/>
          </a:p>
          <a:p>
            <a:r>
              <a:rPr lang="en-US" dirty="0"/>
              <a:t>Other?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2332-7BF9-CC40-837C-5EFE9BC7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6DC9-9FA3-DB40-9252-06E1A841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items needing removal </a:t>
            </a:r>
          </a:p>
          <a:p>
            <a:r>
              <a:rPr lang="en-US" dirty="0"/>
              <a:t>Items missing</a:t>
            </a:r>
          </a:p>
          <a:p>
            <a:r>
              <a:rPr lang="en-US" dirty="0"/>
              <a:t>Other clean-up</a:t>
            </a:r>
          </a:p>
        </p:txBody>
      </p:sp>
    </p:spTree>
    <p:extLst>
      <p:ext uri="{BB962C8B-B14F-4D97-AF65-F5344CB8AC3E}">
        <p14:creationId xmlns:p14="http://schemas.microsoft.com/office/powerpoint/2010/main" val="163884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EF86-9247-3C4F-B3DC-9303A8CB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379E-57C1-4644-B276-8CC5603D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sdf.md</a:t>
            </a:r>
            <a:r>
              <a:rPr lang="en-US" dirty="0"/>
              <a:t> </a:t>
            </a:r>
          </a:p>
          <a:p>
            <a:r>
              <a:rPr lang="en-US" dirty="0"/>
              <a:t>What are the main gaps?</a:t>
            </a:r>
          </a:p>
          <a:p>
            <a:r>
              <a:rPr lang="en-US" dirty="0"/>
              <a:t>What still needs removal and clean-up?</a:t>
            </a:r>
          </a:p>
        </p:txBody>
      </p:sp>
    </p:spTree>
    <p:extLst>
      <p:ext uri="{BB962C8B-B14F-4D97-AF65-F5344CB8AC3E}">
        <p14:creationId xmlns:p14="http://schemas.microsoft.com/office/powerpoint/2010/main" val="274170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108</Words>
  <Application>Microsoft Macintosh PowerPoint</Application>
  <PresentationFormat>Letter Paper (8.5x11 in)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OnwDM 2020 Conference</vt:lpstr>
      <vt:lpstr>Agenda for Session 2</vt:lpstr>
      <vt:lpstr>Goal</vt:lpstr>
      <vt:lpstr>Candidate Features</vt:lpstr>
      <vt:lpstr>Schema clean-up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OnwDM 2020 Conference</dc:title>
  <dc:creator>Michael Koster</dc:creator>
  <cp:lastModifiedBy>Michael Koster</cp:lastModifiedBy>
  <cp:revision>2</cp:revision>
  <dcterms:created xsi:type="dcterms:W3CDTF">2020-05-06T18:21:22Z</dcterms:created>
  <dcterms:modified xsi:type="dcterms:W3CDTF">2020-05-06T18:34:25Z</dcterms:modified>
</cp:coreProperties>
</file>