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4" r:id="rId4"/>
    <p:sldId id="266" r:id="rId5"/>
    <p:sldId id="271" r:id="rId6"/>
    <p:sldId id="269" r:id="rId7"/>
    <p:sldId id="270" r:id="rId8"/>
    <p:sldId id="268" r:id="rId9"/>
    <p:sldId id="267" r:id="rId10"/>
    <p:sldId id="265" r:id="rId11"/>
    <p:sldId id="261" r:id="rId1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2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say what?</a:t>
            </a:r>
          </a:p>
          <a:p>
            <a:r>
              <a:rPr lang="en-US" dirty="0"/>
              <a:t>What will we be asking of the orgs at the end of May?</a:t>
            </a:r>
          </a:p>
          <a:p>
            <a:r>
              <a:rPr lang="en-US" dirty="0"/>
              <a:t>Collaboration </a:t>
            </a:r>
            <a:r>
              <a:rPr lang="en-US"/>
              <a:t>effort between orgs</a:t>
            </a:r>
          </a:p>
        </p:txBody>
      </p:sp>
    </p:spTree>
    <p:extLst>
      <p:ext uri="{BB962C8B-B14F-4D97-AF65-F5344CB8AC3E}">
        <p14:creationId xmlns:p14="http://schemas.microsoft.com/office/powerpoint/2010/main" val="27950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Spreadsheet for the schedule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session 6:00 AM Pacific time Monday May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Agenda and schedule bashing as we go</a:t>
            </a:r>
          </a:p>
          <a:p>
            <a:r>
              <a:rPr lang="en-US" dirty="0" err="1"/>
              <a:t>Etherpad</a:t>
            </a:r>
            <a:r>
              <a:rPr lang="en-US" dirty="0"/>
              <a:t> or other written format besides notes?</a:t>
            </a:r>
          </a:p>
          <a:p>
            <a:r>
              <a:rPr lang="en-US" dirty="0"/>
              <a:t>Leader for each slot with good preparation</a:t>
            </a:r>
          </a:p>
          <a:p>
            <a:r>
              <a:rPr lang="en-US" dirty="0"/>
              <a:t>Separate slots for biz vs. tech</a:t>
            </a:r>
          </a:p>
          <a:p>
            <a:r>
              <a:rPr lang="en-US" dirty="0"/>
              <a:t>Consider 11:00 </a:t>
            </a:r>
            <a:r>
              <a:rPr lang="mr-IN" dirty="0"/>
              <a:t>–</a:t>
            </a:r>
            <a:r>
              <a:rPr lang="en-US" dirty="0"/>
              <a:t> 1:00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9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Topics </a:t>
            </a:r>
            <a:r>
              <a:rPr lang="mr-IN" dirty="0"/>
              <a:t>–</a:t>
            </a:r>
            <a:r>
              <a:rPr lang="en-US" dirty="0"/>
              <a:t> Information and Policy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info directory - start here</a:t>
            </a:r>
          </a:p>
          <a:p>
            <a:pPr lvl="1"/>
            <a:r>
              <a:rPr lang="en-US" dirty="0"/>
              <a:t>Wiki pages: FAQ and explainer materials, use cases</a:t>
            </a:r>
          </a:p>
          <a:p>
            <a:pPr lvl="1"/>
            <a:r>
              <a:rPr lang="en-US" dirty="0"/>
              <a:t>Tutorial, getting started, how to guides</a:t>
            </a:r>
          </a:p>
          <a:p>
            <a:pPr lvl="1"/>
            <a:r>
              <a:rPr lang="en-US" dirty="0"/>
              <a:t>Links to Tools and Examples, OCF, OMA</a:t>
            </a:r>
          </a:p>
          <a:p>
            <a:r>
              <a:rPr lang="en-US" dirty="0"/>
              <a:t>FAQ - content and assembly</a:t>
            </a:r>
          </a:p>
          <a:p>
            <a:r>
              <a:rPr lang="en-US" dirty="0"/>
              <a:t>Repository Management</a:t>
            </a:r>
          </a:p>
          <a:p>
            <a:pPr lvl="1"/>
            <a:r>
              <a:rPr lang="en-US" dirty="0"/>
              <a:t>Namespace handling and acceptance criteria</a:t>
            </a:r>
          </a:p>
          <a:p>
            <a:pPr lvl="1"/>
            <a:r>
              <a:rPr lang="en-US" dirty="0"/>
              <a:t>Version management integration</a:t>
            </a:r>
          </a:p>
          <a:p>
            <a:pPr lvl="1"/>
            <a:r>
              <a:rPr lang="en-US" dirty="0" err="1"/>
              <a:t>odm</a:t>
            </a:r>
            <a:r>
              <a:rPr lang="en-US" dirty="0"/>
              <a:t> namespace, examples namespace</a:t>
            </a:r>
          </a:p>
          <a:p>
            <a:r>
              <a:rPr lang="en-US" dirty="0"/>
              <a:t>Participation from outside the Liaison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6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Business Topics - nontechnical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097"/>
            <a:ext cx="7886700" cy="5021839"/>
          </a:xfrm>
        </p:spPr>
        <p:txBody>
          <a:bodyPr/>
          <a:lstStyle/>
          <a:p>
            <a:r>
              <a:rPr lang="en-US" dirty="0"/>
              <a:t>Business Topics - nontechnical (1-2)</a:t>
            </a:r>
          </a:p>
          <a:p>
            <a:pPr lvl="1"/>
            <a:r>
              <a:rPr lang="en-US" dirty="0"/>
              <a:t>Liaison++, Invitations</a:t>
            </a:r>
          </a:p>
          <a:p>
            <a:pPr lvl="1"/>
            <a:r>
              <a:rPr lang="en-US" dirty="0"/>
              <a:t>Who can do what communication, blogs, articles, what is public, how do we get out a consistent message, what is the message</a:t>
            </a:r>
          </a:p>
          <a:p>
            <a:pPr lvl="1"/>
            <a:r>
              <a:rPr lang="en-US" dirty="0"/>
              <a:t>Language vs. published models (north star for industry convergence) Language -&gt; contribution -&gt; convergence</a:t>
            </a:r>
          </a:p>
          <a:p>
            <a:pPr lvl="1"/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make it easy for </a:t>
            </a:r>
            <a:r>
              <a:rPr lang="en-US" dirty="0" err="1"/>
              <a:t>ppl</a:t>
            </a:r>
            <a:r>
              <a:rPr lang="en-US" dirty="0"/>
              <a:t> to contribute/join and participate </a:t>
            </a:r>
            <a:r>
              <a:rPr lang="mr-IN" dirty="0"/>
              <a:t>–</a:t>
            </a:r>
            <a:r>
              <a:rPr lang="en-US" dirty="0"/>
              <a:t> co-develop the process for </a:t>
            </a:r>
            <a:r>
              <a:rPr lang="en-US" dirty="0" err="1"/>
              <a:t>downselect</a:t>
            </a:r>
            <a:endParaRPr lang="en-US" dirty="0"/>
          </a:p>
          <a:p>
            <a:pPr lvl="1"/>
            <a:r>
              <a:rPr lang="en-US" dirty="0"/>
              <a:t>OCF WG allows NDA discussions or can be non-IPR </a:t>
            </a:r>
          </a:p>
          <a:p>
            <a:pPr lvl="1"/>
            <a:r>
              <a:rPr lang="en-US" dirty="0"/>
              <a:t>Get feedback from our internal org</a:t>
            </a:r>
          </a:p>
          <a:p>
            <a:pPr lvl="1"/>
            <a:r>
              <a:rPr lang="en-US" dirty="0"/>
              <a:t>Participation agreement </a:t>
            </a:r>
            <a:r>
              <a:rPr lang="mr-IN" dirty="0"/>
              <a:t>–</a:t>
            </a:r>
            <a:r>
              <a:rPr lang="en-US" dirty="0"/>
              <a:t> copyright assignment? BSD3 governing document</a:t>
            </a:r>
          </a:p>
        </p:txBody>
      </p:sp>
    </p:spTree>
    <p:extLst>
      <p:ext uri="{BB962C8B-B14F-4D97-AF65-F5344CB8AC3E}">
        <p14:creationId xmlns:p14="http://schemas.microsoft.com/office/powerpoint/2010/main" val="46216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Announcements and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the collaboration known</a:t>
            </a:r>
          </a:p>
          <a:p>
            <a:pPr lvl="1"/>
            <a:r>
              <a:rPr lang="en-US" dirty="0"/>
              <a:t>Language enables </a:t>
            </a:r>
          </a:p>
          <a:p>
            <a:pPr lvl="2"/>
            <a:r>
              <a:rPr lang="en-US" dirty="0"/>
              <a:t>Sharing</a:t>
            </a:r>
          </a:p>
          <a:p>
            <a:pPr lvl="2"/>
            <a:r>
              <a:rPr lang="en-US" dirty="0"/>
              <a:t>reuse, </a:t>
            </a:r>
          </a:p>
          <a:p>
            <a:pPr lvl="2"/>
            <a:r>
              <a:rPr lang="en-US" dirty="0"/>
              <a:t>effort opt, </a:t>
            </a:r>
          </a:p>
          <a:p>
            <a:pPr lvl="2"/>
            <a:r>
              <a:rPr lang="en-US" dirty="0"/>
              <a:t>translation capability) and the </a:t>
            </a:r>
          </a:p>
          <a:p>
            <a:pPr lvl="2"/>
            <a:r>
              <a:rPr lang="en-US" dirty="0"/>
              <a:t>north star data model</a:t>
            </a:r>
          </a:p>
          <a:p>
            <a:pPr lvl="1"/>
            <a:r>
              <a:rPr lang="en-US" dirty="0"/>
              <a:t>Message: </a:t>
            </a:r>
          </a:p>
          <a:p>
            <a:pPr lvl="2"/>
            <a:r>
              <a:rPr lang="en-US" dirty="0"/>
              <a:t>Who's the audience, what do we want them to understand/do?</a:t>
            </a:r>
          </a:p>
          <a:p>
            <a:pPr lvl="2"/>
            <a:r>
              <a:rPr lang="en-US" dirty="0"/>
              <a:t>Not a new organization, ongoing collaboration between known entities – we are already delivering value; laying groundwork and lowering the bar for a north star model, </a:t>
            </a:r>
            <a:r>
              <a:rPr lang="en-US" dirty="0" err="1"/>
              <a:t>etc</a:t>
            </a:r>
            <a:r>
              <a:rPr lang="en-US" dirty="0"/>
              <a:t> make it easy to engage</a:t>
            </a:r>
          </a:p>
          <a:p>
            <a:pPr lvl="2"/>
            <a:r>
              <a:rPr lang="en-US" dirty="0"/>
              <a:t>Community of data model experts, developers, users</a:t>
            </a:r>
          </a:p>
          <a:p>
            <a:pPr lvl="2"/>
            <a:r>
              <a:rPr lang="en-US" dirty="0"/>
              <a:t>Message for industry, not so much the general public</a:t>
            </a:r>
          </a:p>
          <a:p>
            <a:pPr lvl="2"/>
            <a:r>
              <a:rPr lang="en-US" dirty="0"/>
              <a:t>you can start using it now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7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1206-C84A-C84E-B701-FC50FAFD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ppl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6484-B7A6-824C-977A-7755D78F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based</a:t>
            </a:r>
          </a:p>
          <a:p>
            <a:r>
              <a:rPr lang="en-US" dirty="0"/>
              <a:t>Web conferences can't go through GH</a:t>
            </a:r>
          </a:p>
          <a:p>
            <a:r>
              <a:rPr lang="en-US" dirty="0" err="1"/>
              <a:t>Iotliaison.org</a:t>
            </a:r>
            <a:r>
              <a:rPr lang="en-US" dirty="0"/>
              <a:t> is available</a:t>
            </a:r>
          </a:p>
          <a:p>
            <a:r>
              <a:rPr lang="en-US" dirty="0"/>
              <a:t>Stable URL/domain name</a:t>
            </a:r>
          </a:p>
          <a:p>
            <a:r>
              <a:rPr lang="en-US" dirty="0" err="1"/>
              <a:t>onedm.org</a:t>
            </a:r>
            <a:r>
              <a:rPr lang="en-US" dirty="0"/>
              <a:t> is ours – what do we want our public name to be?</a:t>
            </a:r>
          </a:p>
          <a:p>
            <a:r>
              <a:rPr lang="en-US" dirty="0"/>
              <a:t>Redirect to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r>
              <a:rPr lang="en-US" dirty="0"/>
              <a:t>one-data-</a:t>
            </a:r>
            <a:r>
              <a:rPr lang="en-US" dirty="0" err="1"/>
              <a:t>model.github.io</a:t>
            </a:r>
            <a:r>
              <a:rPr lang="en-US" dirty="0"/>
              <a:t> </a:t>
            </a:r>
          </a:p>
          <a:p>
            <a:r>
              <a:rPr lang="en-US" dirty="0"/>
              <a:t>Look at </a:t>
            </a:r>
            <a:r>
              <a:rPr lang="en-US" dirty="0" err="1"/>
              <a:t>coap.technology</a:t>
            </a:r>
            <a:r>
              <a:rPr lang="en-US" dirty="0"/>
              <a:t> and </a:t>
            </a:r>
            <a:r>
              <a:rPr lang="en-US" dirty="0" err="1"/>
              <a:t>cbor.io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7C68-0446-9445-9608-0ADEDAE6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272"/>
            <a:ext cx="7886700" cy="1325563"/>
          </a:xfrm>
        </p:spPr>
        <p:txBody>
          <a:bodyPr/>
          <a:lstStyle/>
          <a:p>
            <a:r>
              <a:rPr lang="en-US" dirty="0"/>
              <a:t>IPR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EEBA-393D-1B4C-9E8F-9ED34B4F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8771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Legal umbrella was useful</a:t>
            </a:r>
          </a:p>
          <a:p>
            <a:r>
              <a:rPr lang="en-US" dirty="0"/>
              <a:t>OCF has an IPR structure that includes liaison</a:t>
            </a:r>
          </a:p>
          <a:p>
            <a:r>
              <a:rPr lang="en-US" dirty="0"/>
              <a:t>If we want a different IPR structure we need to create it</a:t>
            </a:r>
          </a:p>
          <a:p>
            <a:r>
              <a:rPr lang="en-US" dirty="0"/>
              <a:t>What do we need to say about IPR around data models?</a:t>
            </a:r>
          </a:p>
          <a:p>
            <a:r>
              <a:rPr lang="en-US" dirty="0"/>
              <a:t>Public proceedings impact on IPR agreement?</a:t>
            </a:r>
          </a:p>
          <a:p>
            <a:r>
              <a:rPr lang="en-US" dirty="0"/>
              <a:t>Cutoff date for liaison responsibility =&gt; separate public facing causeway</a:t>
            </a:r>
          </a:p>
          <a:p>
            <a:r>
              <a:rPr lang="en-US" dirty="0"/>
              <a:t>Don't shut down the liaison but move to a new public working mode – </a:t>
            </a:r>
            <a:r>
              <a:rPr lang="en-US" dirty="0" err="1"/>
              <a:t>github</a:t>
            </a:r>
            <a:r>
              <a:rPr lang="en-US" dirty="0"/>
              <a:t> collaboration site based</a:t>
            </a:r>
          </a:p>
          <a:p>
            <a:r>
              <a:rPr lang="en-US" dirty="0"/>
              <a:t>NDA/Liaison for collaboration around a contributor's internal work</a:t>
            </a:r>
          </a:p>
        </p:txBody>
      </p:sp>
    </p:spTree>
    <p:extLst>
      <p:ext uri="{BB962C8B-B14F-4D97-AF65-F5344CB8AC3E}">
        <p14:creationId xmlns:p14="http://schemas.microsoft.com/office/powerpoint/2010/main" val="317622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A536-0148-5F47-ABF8-507421A4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governance structure/policies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158B-7EE5-FE4C-B4E8-EDE60A5D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Document: This is the intended approach</a:t>
            </a:r>
          </a:p>
          <a:p>
            <a:pPr lvl="1"/>
            <a:r>
              <a:rPr lang="en-US" dirty="0"/>
              <a:t>policy reminder, contribution, BSD agreement, only public information, we don't do patent protection of any kind</a:t>
            </a:r>
          </a:p>
          <a:p>
            <a:r>
              <a:rPr lang="en-US" dirty="0"/>
              <a:t>Legal review of the statement we are making</a:t>
            </a:r>
          </a:p>
          <a:p>
            <a:r>
              <a:rPr lang="en-US" dirty="0"/>
              <a:t>Strawman statement, write it down</a:t>
            </a:r>
          </a:p>
        </p:txBody>
      </p:sp>
    </p:spTree>
    <p:extLst>
      <p:ext uri="{BB962C8B-B14F-4D97-AF65-F5344CB8AC3E}">
        <p14:creationId xmlns:p14="http://schemas.microsoft.com/office/powerpoint/2010/main" val="10824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0726-27D8-4D44-844B-B167E7C9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Disruption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87B9-B92A-534B-BB84-A34CE1A3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 against massive disruption</a:t>
            </a:r>
          </a:p>
          <a:p>
            <a:r>
              <a:rPr lang="en-US" dirty="0"/>
              <a:t>Justify our choices and clearly state motivations, document: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Common solutions,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59761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Information and Policy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Public info directory - start here</a:t>
            </a:r>
          </a:p>
          <a:p>
            <a:pPr lvl="1"/>
            <a:r>
              <a:rPr lang="en-US" dirty="0"/>
              <a:t>Wiki pages: FAQ and explainer materials, use cases</a:t>
            </a:r>
          </a:p>
          <a:p>
            <a:pPr lvl="1"/>
            <a:r>
              <a:rPr lang="en-US" dirty="0"/>
              <a:t>Tutorial, getting started, how to guides</a:t>
            </a:r>
          </a:p>
          <a:p>
            <a:pPr lvl="1"/>
            <a:r>
              <a:rPr lang="en-US" dirty="0"/>
              <a:t>Links to Tools and Examples, OCF, OMA</a:t>
            </a:r>
          </a:p>
          <a:p>
            <a:pPr lvl="1"/>
            <a:r>
              <a:rPr lang="en-US" dirty="0"/>
              <a:t>FAQ - content and assembly</a:t>
            </a:r>
          </a:p>
          <a:p>
            <a:r>
              <a:rPr lang="en-US" dirty="0"/>
              <a:t>What is the organization? </a:t>
            </a:r>
          </a:p>
          <a:p>
            <a:r>
              <a:rPr lang="en-US" dirty="0"/>
              <a:t>Participation from outside the Liaison Group</a:t>
            </a:r>
          </a:p>
          <a:p>
            <a:r>
              <a:rPr lang="en-US" dirty="0"/>
              <a:t>Repository Management</a:t>
            </a:r>
          </a:p>
          <a:p>
            <a:pPr lvl="1"/>
            <a:r>
              <a:rPr lang="en-US" dirty="0"/>
              <a:t>Namespace handling and acceptance criteria</a:t>
            </a:r>
          </a:p>
          <a:p>
            <a:pPr lvl="1"/>
            <a:r>
              <a:rPr lang="en-US" dirty="0"/>
              <a:t>Version management integration</a:t>
            </a:r>
          </a:p>
          <a:p>
            <a:pPr lvl="1"/>
            <a:r>
              <a:rPr lang="en-US" dirty="0" err="1"/>
              <a:t>odm</a:t>
            </a:r>
            <a:r>
              <a:rPr lang="en-US" dirty="0"/>
              <a:t> namespace, examples 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8291</TotalTime>
  <Words>622</Words>
  <Application>Microsoft Macintosh PowerPoint</Application>
  <PresentationFormat>Letter Paper (8.5x11 in)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One Data Model Spring Conference 2020</vt:lpstr>
      <vt:lpstr>Topics – Information and Policy  </vt:lpstr>
      <vt:lpstr>Business Topics - nontechnical</vt:lpstr>
      <vt:lpstr>Announcements and statements</vt:lpstr>
      <vt:lpstr>Where do ppl go?</vt:lpstr>
      <vt:lpstr>IPR Structure</vt:lpstr>
      <vt:lpstr>New governance structure/policies</vt:lpstr>
      <vt:lpstr>Disruption risk</vt:lpstr>
      <vt:lpstr>Information and Policy  </vt:lpstr>
      <vt:lpstr>Organizations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33</cp:revision>
  <dcterms:created xsi:type="dcterms:W3CDTF">2020-04-28T21:49:36Z</dcterms:created>
  <dcterms:modified xsi:type="dcterms:W3CDTF">2020-05-11T17:37:06Z</dcterms:modified>
</cp:coreProperties>
</file>