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06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68FF-328F-104F-BC80-393576CFDC5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odle.com/poll/ev8nmr3mggri9g4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Spring Conference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Planning Items</a:t>
            </a:r>
          </a:p>
        </p:txBody>
      </p:sp>
    </p:spTree>
    <p:extLst>
      <p:ext uri="{BB962C8B-B14F-4D97-AF65-F5344CB8AC3E}">
        <p14:creationId xmlns:p14="http://schemas.microsoft.com/office/powerpoint/2010/main" val="87155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Spreadsheet for the schedule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session 6:00 AM Pacific time Monday May 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Agenda and schedule bashing as we go</a:t>
            </a:r>
          </a:p>
          <a:p>
            <a:r>
              <a:rPr lang="en-US" dirty="0" err="1"/>
              <a:t>Etherpad</a:t>
            </a:r>
            <a:r>
              <a:rPr lang="en-US" dirty="0"/>
              <a:t> or other written format besides notes?</a:t>
            </a:r>
          </a:p>
          <a:p>
            <a:r>
              <a:rPr lang="en-US" dirty="0"/>
              <a:t>Leader for each slot with good preparation</a:t>
            </a:r>
          </a:p>
          <a:p>
            <a:r>
              <a:rPr lang="en-US" dirty="0"/>
              <a:t>Separate slots for biz vs. tech</a:t>
            </a:r>
          </a:p>
          <a:p>
            <a:r>
              <a:rPr lang="en-US" dirty="0"/>
              <a:t>Consider 11:00 </a:t>
            </a:r>
            <a:r>
              <a:rPr lang="mr-IN" dirty="0"/>
              <a:t>–</a:t>
            </a:r>
            <a:r>
              <a:rPr lang="en-US" dirty="0"/>
              <a:t> 1:00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9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of May 4 to May 8</a:t>
            </a:r>
            <a:r>
              <a:rPr lang="en-US" baseline="30000" dirty="0"/>
              <a:t>th</a:t>
            </a:r>
            <a:r>
              <a:rPr lang="en-US" dirty="0"/>
              <a:t>, subject to Doodle poll results: </a:t>
            </a:r>
            <a:r>
              <a:rPr lang="en-US" dirty="0">
                <a:hlinkClick r:id="rId2"/>
              </a:rPr>
              <a:t>https://doodle.com/poll/ev8nmr3mggri9g44</a:t>
            </a:r>
            <a:endParaRPr lang="en-US" dirty="0"/>
          </a:p>
          <a:p>
            <a:r>
              <a:rPr lang="en-US" dirty="0"/>
              <a:t>2 hour schedule blocks for one or more topics</a:t>
            </a:r>
          </a:p>
          <a:p>
            <a:r>
              <a:rPr lang="en-US" dirty="0"/>
              <a:t>Tentative sessions </a:t>
            </a:r>
          </a:p>
          <a:p>
            <a:pPr lvl="1"/>
            <a:r>
              <a:rPr lang="en-US" dirty="0"/>
              <a:t>May 4</a:t>
            </a:r>
            <a:r>
              <a:rPr lang="en-US" baseline="30000" dirty="0"/>
              <a:t>th</a:t>
            </a:r>
            <a:r>
              <a:rPr lang="en-US" dirty="0"/>
              <a:t>, 6:00 to 8:00 PDT - Opening plenary + TBD</a:t>
            </a:r>
          </a:p>
          <a:p>
            <a:pPr lvl="1"/>
            <a:r>
              <a:rPr lang="en-US" dirty="0"/>
              <a:t>May 5</a:t>
            </a:r>
            <a:r>
              <a:rPr lang="en-US" baseline="30000" dirty="0"/>
              <a:t>th</a:t>
            </a:r>
            <a:r>
              <a:rPr lang="en-US" dirty="0"/>
              <a:t>, 6:00 to 8:00 PDT </a:t>
            </a:r>
            <a:r>
              <a:rPr lang="mr-IN" dirty="0"/>
              <a:t>–</a:t>
            </a:r>
            <a:r>
              <a:rPr lang="en-US" dirty="0"/>
              <a:t> TBD</a:t>
            </a:r>
          </a:p>
          <a:p>
            <a:pPr lvl="1"/>
            <a:r>
              <a:rPr lang="en-US" dirty="0"/>
              <a:t>May 8</a:t>
            </a:r>
            <a:r>
              <a:rPr lang="en-US" baseline="30000" dirty="0"/>
              <a:t>th</a:t>
            </a:r>
            <a:r>
              <a:rPr lang="en-US" dirty="0"/>
              <a:t>, 6:00 to 8:00 PDT - TBD</a:t>
            </a:r>
          </a:p>
          <a:p>
            <a:r>
              <a:rPr lang="en-US" dirty="0"/>
              <a:t>Please look at the Doodle poll and make suggestions</a:t>
            </a:r>
          </a:p>
        </p:txBody>
      </p:sp>
    </p:spTree>
    <p:extLst>
      <p:ext uri="{BB962C8B-B14F-4D97-AF65-F5344CB8AC3E}">
        <p14:creationId xmlns:p14="http://schemas.microsoft.com/office/powerpoint/2010/main" val="106937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Meeting - Goals to complete or resolve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753"/>
            <a:ext cx="7886700" cy="4351338"/>
          </a:xfrm>
        </p:spPr>
        <p:txBody>
          <a:bodyPr/>
          <a:lstStyle/>
          <a:p>
            <a:r>
              <a:rPr lang="en-US" dirty="0"/>
              <a:t>SDF 1.0 - schema and specification document</a:t>
            </a:r>
          </a:p>
          <a:p>
            <a:r>
              <a:rPr lang="en-US" dirty="0"/>
              <a:t>Supporting Materials</a:t>
            </a:r>
          </a:p>
          <a:p>
            <a:pPr lvl="1"/>
            <a:r>
              <a:rPr lang="en-US" dirty="0"/>
              <a:t>Documents e.g. FAQ, Explainers, </a:t>
            </a:r>
          </a:p>
          <a:p>
            <a:pPr lvl="1"/>
            <a:r>
              <a:rPr lang="en-US" dirty="0"/>
              <a:t>Examples, Tools </a:t>
            </a:r>
          </a:p>
          <a:p>
            <a:r>
              <a:rPr lang="en-US" dirty="0"/>
              <a:t>Version management policy</a:t>
            </a:r>
          </a:p>
          <a:p>
            <a:r>
              <a:rPr lang="en-US" dirty="0"/>
              <a:t>Repository for contributions post playground</a:t>
            </a:r>
          </a:p>
          <a:p>
            <a:r>
              <a:rPr lang="en-US" dirty="0"/>
              <a:t>Announcement plan and schedules</a:t>
            </a:r>
          </a:p>
          <a:p>
            <a:r>
              <a:rPr lang="en-US" dirty="0"/>
              <a:t>Participant policy</a:t>
            </a:r>
          </a:p>
        </p:txBody>
      </p:sp>
    </p:spTree>
    <p:extLst>
      <p:ext uri="{BB962C8B-B14F-4D97-AF65-F5344CB8AC3E}">
        <p14:creationId xmlns:p14="http://schemas.microsoft.com/office/powerpoint/2010/main" val="59611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  <a:r>
              <a:rPr lang="mr-IN" dirty="0"/>
              <a:t>–</a:t>
            </a:r>
            <a:r>
              <a:rPr lang="en-US" dirty="0"/>
              <a:t> Language and 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3817"/>
            <a:ext cx="7886700" cy="4351338"/>
          </a:xfrm>
        </p:spPr>
        <p:txBody>
          <a:bodyPr/>
          <a:lstStyle/>
          <a:p>
            <a:r>
              <a:rPr lang="en-US" dirty="0"/>
              <a:t>Namespace management implementation</a:t>
            </a:r>
          </a:p>
          <a:p>
            <a:r>
              <a:rPr lang="en-US" dirty="0"/>
              <a:t>Internet Draft and process, language versions</a:t>
            </a:r>
          </a:p>
          <a:p>
            <a:r>
              <a:rPr lang="en-US" dirty="0"/>
              <a:t>List of items for spec document PRs</a:t>
            </a:r>
          </a:p>
          <a:p>
            <a:r>
              <a:rPr lang="en-US" dirty="0"/>
              <a:t>List of items for schema PRs</a:t>
            </a:r>
          </a:p>
          <a:p>
            <a:r>
              <a:rPr lang="en-US" dirty="0"/>
              <a:t>Modeling workshop, </a:t>
            </a:r>
          </a:p>
          <a:p>
            <a:pPr lvl="1"/>
            <a:r>
              <a:rPr lang="en-US" dirty="0"/>
              <a:t>design patterns</a:t>
            </a:r>
          </a:p>
          <a:p>
            <a:pPr lvl="1"/>
            <a:r>
              <a:rPr lang="en-US" dirty="0"/>
              <a:t>gaps from pressure test</a:t>
            </a:r>
          </a:p>
          <a:p>
            <a:pPr lvl="1"/>
            <a:r>
              <a:rPr lang="en-US" dirty="0"/>
              <a:t>gaps in example models</a:t>
            </a:r>
          </a:p>
          <a:p>
            <a:r>
              <a:rPr lang="en-US" dirty="0"/>
              <a:t>Hackathon challenge </a:t>
            </a:r>
            <a:r>
              <a:rPr lang="mr-IN" dirty="0"/>
              <a:t>–</a:t>
            </a:r>
            <a:r>
              <a:rPr lang="en-US" dirty="0"/>
              <a:t> Semantic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7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Topics </a:t>
            </a:r>
            <a:r>
              <a:rPr lang="mr-IN" dirty="0"/>
              <a:t>–</a:t>
            </a:r>
            <a:r>
              <a:rPr lang="en-US" dirty="0"/>
              <a:t> Information and Policy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4061"/>
            <a:ext cx="7886700" cy="4351338"/>
          </a:xfrm>
        </p:spPr>
        <p:txBody>
          <a:bodyPr/>
          <a:lstStyle/>
          <a:p>
            <a:r>
              <a:rPr lang="en-US" dirty="0"/>
              <a:t>Public info directory - start here</a:t>
            </a:r>
          </a:p>
          <a:p>
            <a:pPr lvl="1"/>
            <a:r>
              <a:rPr lang="en-US" dirty="0"/>
              <a:t>Wiki pages: FAQ and explainer materials, use cases</a:t>
            </a:r>
          </a:p>
          <a:p>
            <a:pPr lvl="1"/>
            <a:r>
              <a:rPr lang="en-US" dirty="0"/>
              <a:t>Tutorial, getting started, how to guides</a:t>
            </a:r>
          </a:p>
          <a:p>
            <a:pPr lvl="1"/>
            <a:r>
              <a:rPr lang="en-US" dirty="0"/>
              <a:t>Links to Tools and Examples, OCF, OMA</a:t>
            </a:r>
          </a:p>
          <a:p>
            <a:r>
              <a:rPr lang="en-US" dirty="0"/>
              <a:t>FAQ - content and assembly</a:t>
            </a:r>
          </a:p>
          <a:p>
            <a:r>
              <a:rPr lang="en-US" dirty="0"/>
              <a:t>Repository Management</a:t>
            </a:r>
          </a:p>
          <a:p>
            <a:pPr lvl="1"/>
            <a:r>
              <a:rPr lang="en-US" dirty="0"/>
              <a:t>Namespace handling and acceptance criteria</a:t>
            </a:r>
          </a:p>
          <a:p>
            <a:pPr lvl="1"/>
            <a:r>
              <a:rPr lang="en-US" dirty="0"/>
              <a:t>Version management integration</a:t>
            </a:r>
          </a:p>
          <a:p>
            <a:pPr lvl="1"/>
            <a:r>
              <a:rPr lang="en-US" dirty="0" err="1"/>
              <a:t>odm</a:t>
            </a:r>
            <a:r>
              <a:rPr lang="en-US" dirty="0"/>
              <a:t> namespace, examples namespace</a:t>
            </a:r>
          </a:p>
          <a:p>
            <a:r>
              <a:rPr lang="en-US" dirty="0"/>
              <a:t>Participation from outside the Liaison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6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6"/>
            <a:ext cx="7886700" cy="1325563"/>
          </a:xfrm>
        </p:spPr>
        <p:txBody>
          <a:bodyPr/>
          <a:lstStyle/>
          <a:p>
            <a:r>
              <a:rPr lang="en-US" dirty="0"/>
              <a:t>Time Blocks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5298"/>
            <a:ext cx="7886700" cy="4351338"/>
          </a:xfrm>
        </p:spPr>
        <p:txBody>
          <a:bodyPr/>
          <a:lstStyle/>
          <a:p>
            <a:r>
              <a:rPr lang="en-US" dirty="0"/>
              <a:t>Language technical completion  (2+)</a:t>
            </a:r>
          </a:p>
          <a:p>
            <a:pPr lvl="1"/>
            <a:r>
              <a:rPr lang="en-US" dirty="0"/>
              <a:t>Feature bashing (versions, schema constraints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Implementation (specify </a:t>
            </a:r>
            <a:r>
              <a:rPr lang="mr-IN" dirty="0"/>
              <a:t>–</a:t>
            </a:r>
            <a:r>
              <a:rPr lang="en-US" dirty="0"/>
              <a:t> implement </a:t>
            </a:r>
            <a:r>
              <a:rPr lang="mr-IN" dirty="0"/>
              <a:t>–</a:t>
            </a:r>
            <a:r>
              <a:rPr lang="en-US" dirty="0"/>
              <a:t> review)</a:t>
            </a:r>
          </a:p>
          <a:p>
            <a:pPr lvl="1"/>
            <a:r>
              <a:rPr lang="en-US" dirty="0"/>
              <a:t>Approval (1.0)</a:t>
            </a:r>
          </a:p>
          <a:p>
            <a:r>
              <a:rPr lang="en-US" dirty="0"/>
              <a:t>Documentation (1-2)</a:t>
            </a:r>
          </a:p>
          <a:p>
            <a:pPr lvl="1"/>
            <a:r>
              <a:rPr lang="en-US" dirty="0" err="1"/>
              <a:t>sdf.md</a:t>
            </a:r>
            <a:endParaRPr lang="en-US" dirty="0"/>
          </a:p>
          <a:p>
            <a:pPr lvl="1"/>
            <a:r>
              <a:rPr lang="en-US" dirty="0"/>
              <a:t>FAQ</a:t>
            </a:r>
          </a:p>
          <a:p>
            <a:pPr lvl="1"/>
            <a:r>
              <a:rPr lang="en-US" dirty="0"/>
              <a:t>I-D</a:t>
            </a:r>
          </a:p>
          <a:p>
            <a:r>
              <a:rPr lang="en-US" dirty="0"/>
              <a:t>Workflow (1)</a:t>
            </a:r>
          </a:p>
          <a:p>
            <a:pPr lvl="1"/>
            <a:r>
              <a:rPr lang="en-US" dirty="0"/>
              <a:t>Repository and Playground</a:t>
            </a:r>
          </a:p>
          <a:p>
            <a:pPr lvl="1"/>
            <a:r>
              <a:rPr lang="en-US" dirty="0"/>
              <a:t>Directory</a:t>
            </a:r>
          </a:p>
          <a:p>
            <a:pPr lvl="1"/>
            <a:r>
              <a:rPr lang="en-US" dirty="0"/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203447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Time Blocking Proposal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3097"/>
            <a:ext cx="7886700" cy="4595811"/>
          </a:xfrm>
        </p:spPr>
        <p:txBody>
          <a:bodyPr/>
          <a:lstStyle/>
          <a:p>
            <a:r>
              <a:rPr lang="en-US" dirty="0"/>
              <a:t>Tools (1) </a:t>
            </a:r>
          </a:p>
          <a:p>
            <a:pPr lvl="1"/>
            <a:r>
              <a:rPr lang="en-US" dirty="0"/>
              <a:t>What do we offer?</a:t>
            </a:r>
          </a:p>
          <a:p>
            <a:pPr lvl="1"/>
            <a:r>
              <a:rPr lang="en-US" dirty="0"/>
              <a:t>Where are they maintained?</a:t>
            </a:r>
          </a:p>
          <a:p>
            <a:r>
              <a:rPr lang="en-US" dirty="0"/>
              <a:t>Website (1) 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Wiki</a:t>
            </a:r>
          </a:p>
          <a:p>
            <a:pPr lvl="1"/>
            <a:r>
              <a:rPr lang="en-US" dirty="0"/>
              <a:t>Content and layout</a:t>
            </a:r>
          </a:p>
          <a:p>
            <a:r>
              <a:rPr lang="en-US" dirty="0"/>
              <a:t>Business Topics - nontechnical (1)</a:t>
            </a:r>
          </a:p>
          <a:p>
            <a:pPr lvl="1"/>
            <a:r>
              <a:rPr lang="en-US" dirty="0"/>
              <a:t>Liaison++, Invitations</a:t>
            </a:r>
          </a:p>
          <a:p>
            <a:pPr lvl="1"/>
            <a:r>
              <a:rPr lang="en-US" dirty="0"/>
              <a:t>Who can do what communication, blogs, articles, what is public, how do we get out a consistent message, what is the message</a:t>
            </a:r>
          </a:p>
          <a:p>
            <a:pPr lvl="1"/>
            <a:r>
              <a:rPr lang="en-US" dirty="0"/>
              <a:t>Language vs. published models (north star for industry convergence) Language -&gt; contribution -&gt; convergence</a:t>
            </a:r>
          </a:p>
          <a:p>
            <a:pPr lvl="1"/>
            <a:r>
              <a:rPr lang="en-US" dirty="0"/>
              <a:t>Going forward </a:t>
            </a:r>
            <a:r>
              <a:rPr lang="mr-IN" dirty="0"/>
              <a:t>–</a:t>
            </a:r>
            <a:r>
              <a:rPr lang="en-US" dirty="0"/>
              <a:t> make it easy for </a:t>
            </a:r>
            <a:r>
              <a:rPr lang="en-US" dirty="0" err="1"/>
              <a:t>ppl</a:t>
            </a:r>
            <a:r>
              <a:rPr lang="en-US" dirty="0"/>
              <a:t> to contribute/join and participate </a:t>
            </a:r>
            <a:r>
              <a:rPr lang="mr-IN" dirty="0"/>
              <a:t>–</a:t>
            </a:r>
            <a:r>
              <a:rPr lang="en-US" dirty="0"/>
              <a:t> co-develop the process for </a:t>
            </a:r>
            <a:r>
              <a:rPr lang="en-US" dirty="0" err="1"/>
              <a:t>downselect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3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Business Topics - nontechnical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3097"/>
            <a:ext cx="7886700" cy="5021839"/>
          </a:xfrm>
        </p:spPr>
        <p:txBody>
          <a:bodyPr/>
          <a:lstStyle/>
          <a:p>
            <a:r>
              <a:rPr lang="en-US" dirty="0"/>
              <a:t>Business Topics - nontechnical (1-2)</a:t>
            </a:r>
          </a:p>
          <a:p>
            <a:pPr lvl="1"/>
            <a:r>
              <a:rPr lang="en-US" dirty="0"/>
              <a:t>Liaison++, Invitations</a:t>
            </a:r>
          </a:p>
          <a:p>
            <a:pPr lvl="1"/>
            <a:r>
              <a:rPr lang="en-US" dirty="0"/>
              <a:t>Who can do what communication, blogs, articles, what is public, how do we get out a consistent message, what is the message</a:t>
            </a:r>
          </a:p>
          <a:p>
            <a:pPr lvl="1"/>
            <a:r>
              <a:rPr lang="en-US" dirty="0"/>
              <a:t>Language vs. published models (north star for industry convergence) Language -&gt; contribution -&gt; convergence</a:t>
            </a:r>
          </a:p>
          <a:p>
            <a:pPr lvl="1"/>
            <a:r>
              <a:rPr lang="en-US" dirty="0"/>
              <a:t>Going forward </a:t>
            </a:r>
            <a:r>
              <a:rPr lang="mr-IN" dirty="0"/>
              <a:t>–</a:t>
            </a:r>
            <a:r>
              <a:rPr lang="en-US" dirty="0"/>
              <a:t> make it easy for </a:t>
            </a:r>
            <a:r>
              <a:rPr lang="en-US" dirty="0" err="1"/>
              <a:t>ppl</a:t>
            </a:r>
            <a:r>
              <a:rPr lang="en-US" dirty="0"/>
              <a:t> to contribute/join and participate </a:t>
            </a:r>
            <a:r>
              <a:rPr lang="mr-IN" dirty="0"/>
              <a:t>–</a:t>
            </a:r>
            <a:r>
              <a:rPr lang="en-US" dirty="0"/>
              <a:t> co-develop the process for </a:t>
            </a:r>
            <a:r>
              <a:rPr lang="en-US" dirty="0" err="1"/>
              <a:t>downselect</a:t>
            </a:r>
            <a:endParaRPr lang="en-US" dirty="0"/>
          </a:p>
          <a:p>
            <a:pPr lvl="1"/>
            <a:r>
              <a:rPr lang="en-US" dirty="0"/>
              <a:t>OCF WG allows NDA discussions or can be non-IPR </a:t>
            </a:r>
          </a:p>
          <a:p>
            <a:pPr lvl="1"/>
            <a:r>
              <a:rPr lang="en-US" dirty="0"/>
              <a:t>Get feedback from our internal org</a:t>
            </a:r>
          </a:p>
          <a:p>
            <a:pPr lvl="1"/>
            <a:r>
              <a:rPr lang="en-US" dirty="0"/>
              <a:t>Participation agreement </a:t>
            </a:r>
            <a:r>
              <a:rPr lang="mr-IN" dirty="0"/>
              <a:t>–</a:t>
            </a:r>
            <a:r>
              <a:rPr lang="en-US" dirty="0"/>
              <a:t> copyright assignment? BSD3 governing document</a:t>
            </a:r>
          </a:p>
        </p:txBody>
      </p:sp>
    </p:spTree>
    <p:extLst>
      <p:ext uri="{BB962C8B-B14F-4D97-AF65-F5344CB8AC3E}">
        <p14:creationId xmlns:p14="http://schemas.microsoft.com/office/powerpoint/2010/main" val="46216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will say what?</a:t>
            </a:r>
          </a:p>
          <a:p>
            <a:r>
              <a:rPr lang="en-US" dirty="0"/>
              <a:t>What will we be asking of the orgs at the end of May?</a:t>
            </a:r>
          </a:p>
          <a:p>
            <a:r>
              <a:rPr lang="en-US" dirty="0"/>
              <a:t>Collaboration </a:t>
            </a:r>
            <a:r>
              <a:rPr lang="en-US"/>
              <a:t>effort between orgs</a:t>
            </a:r>
          </a:p>
        </p:txBody>
      </p:sp>
    </p:spTree>
    <p:extLst>
      <p:ext uri="{BB962C8B-B14F-4D97-AF65-F5344CB8AC3E}">
        <p14:creationId xmlns:p14="http://schemas.microsoft.com/office/powerpoint/2010/main" val="27950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2614</TotalTime>
  <Words>556</Words>
  <Application>Microsoft Macintosh PowerPoint</Application>
  <PresentationFormat>Letter Paper (8.5x11 in)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One Data Model Spring Conference 2020</vt:lpstr>
      <vt:lpstr>Schedule</vt:lpstr>
      <vt:lpstr>Working Meeting - Goals to complete or resolve</vt:lpstr>
      <vt:lpstr>Topics – Language and Technical</vt:lpstr>
      <vt:lpstr>Topics – Information and Policy  </vt:lpstr>
      <vt:lpstr>Time Blocks </vt:lpstr>
      <vt:lpstr>Time Blocking Proposal </vt:lpstr>
      <vt:lpstr>Business Topics - nontechnical</vt:lpstr>
      <vt:lpstr>Organizations</vt:lpstr>
      <vt:lpstr>Logistics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Spring Conference 2020</dc:title>
  <dc:creator>Michael Koster</dc:creator>
  <cp:lastModifiedBy>Michael Koster</cp:lastModifiedBy>
  <cp:revision>24</cp:revision>
  <dcterms:created xsi:type="dcterms:W3CDTF">2020-04-28T21:49:36Z</dcterms:created>
  <dcterms:modified xsi:type="dcterms:W3CDTF">2020-05-06T18:20:14Z</dcterms:modified>
</cp:coreProperties>
</file>