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  <p:sldId id="274" r:id="rId4"/>
    <p:sldId id="275" r:id="rId5"/>
    <p:sldId id="273" r:id="rId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43"/>
    <p:restoredTop sz="94650"/>
  </p:normalViewPr>
  <p:slideViewPr>
    <p:cSldViewPr snapToGrid="0" snapToObjects="1">
      <p:cViewPr varScale="1">
        <p:scale>
          <a:sx n="124" d="100"/>
          <a:sy n="124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68FF-328F-104F-BC80-393576CFDC5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Spring Conference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10</a:t>
            </a:r>
          </a:p>
          <a:p>
            <a:r>
              <a:rPr lang="en-US" dirty="0"/>
              <a:t>May 20, 2020</a:t>
            </a:r>
          </a:p>
        </p:txBody>
      </p:sp>
    </p:spTree>
    <p:extLst>
      <p:ext uri="{BB962C8B-B14F-4D97-AF65-F5344CB8AC3E}">
        <p14:creationId xmlns:p14="http://schemas.microsoft.com/office/powerpoint/2010/main" val="87155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58E3-84C7-2642-974A-57383701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1B16-C9FD-3845-8666-3A6ACF4E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scope and purpose</a:t>
            </a:r>
          </a:p>
          <a:p>
            <a:r>
              <a:rPr lang="en-US" dirty="0"/>
              <a:t>Storage and management of the examples</a:t>
            </a:r>
          </a:p>
          <a:p>
            <a:r>
              <a:rPr lang="en-US" dirty="0"/>
              <a:t>Review some examples </a:t>
            </a:r>
          </a:p>
          <a:p>
            <a:r>
              <a:rPr lang="en-US" dirty="0"/>
              <a:t>Keep track of issues, questions for FAQ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7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136C-3808-AB45-BC24-33D71D5E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and What to communicate in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9875-F79B-3241-A1B3-E5C37C15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developers and users</a:t>
            </a:r>
          </a:p>
          <a:p>
            <a:r>
              <a:rPr lang="en-US" dirty="0"/>
              <a:t>System architects</a:t>
            </a:r>
          </a:p>
          <a:p>
            <a:r>
              <a:rPr lang="en-US" dirty="0"/>
              <a:t>Language Features and usage - coverage</a:t>
            </a:r>
          </a:p>
          <a:p>
            <a:pPr lvl="1"/>
            <a:r>
              <a:rPr lang="en-US" dirty="0"/>
              <a:t>Basic syntax</a:t>
            </a:r>
          </a:p>
          <a:p>
            <a:pPr lvl="1"/>
            <a:r>
              <a:rPr lang="en-US" dirty="0" err="1"/>
              <a:t>odmProperty</a:t>
            </a:r>
            <a:r>
              <a:rPr lang="en-US" dirty="0"/>
              <a:t>, </a:t>
            </a:r>
            <a:r>
              <a:rPr lang="en-US" dirty="0" err="1"/>
              <a:t>odmAction</a:t>
            </a:r>
            <a:r>
              <a:rPr lang="en-US" dirty="0"/>
              <a:t>, </a:t>
            </a:r>
            <a:r>
              <a:rPr lang="en-US" dirty="0" err="1"/>
              <a:t>odmEvent</a:t>
            </a:r>
            <a:r>
              <a:rPr lang="en-US" dirty="0"/>
              <a:t> usage</a:t>
            </a:r>
          </a:p>
          <a:p>
            <a:pPr lvl="1"/>
            <a:r>
              <a:rPr lang="en-US" dirty="0"/>
              <a:t>Reusable </a:t>
            </a:r>
            <a:r>
              <a:rPr lang="en-US" dirty="0" err="1"/>
              <a:t>odmData</a:t>
            </a:r>
            <a:endParaRPr lang="en-US" dirty="0"/>
          </a:p>
          <a:p>
            <a:pPr lvl="1"/>
            <a:r>
              <a:rPr lang="en-US" dirty="0"/>
              <a:t>Composed Thing 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namespaces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0B44-0168-2D4A-AA41-67829073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Where/how to manage the content?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E703-C606-1F41-885F-732B049F6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Folder in the playground – selected content</a:t>
            </a:r>
          </a:p>
          <a:p>
            <a:r>
              <a:rPr lang="en-US" dirty="0"/>
              <a:t>Keep up to date with new syntax examples</a:t>
            </a:r>
          </a:p>
          <a:p>
            <a:r>
              <a:rPr lang="en-US" dirty="0"/>
              <a:t>Derive FAQ and explainer content from the examples</a:t>
            </a:r>
          </a:p>
        </p:txBody>
      </p:sp>
    </p:spTree>
    <p:extLst>
      <p:ext uri="{BB962C8B-B14F-4D97-AF65-F5344CB8AC3E}">
        <p14:creationId xmlns:p14="http://schemas.microsoft.com/office/powerpoint/2010/main" val="72807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C741-26C0-4B4E-A607-CC710987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0740"/>
            <a:ext cx="7886700" cy="1325563"/>
          </a:xfrm>
        </p:spPr>
        <p:txBody>
          <a:bodyPr/>
          <a:lstStyle/>
          <a:p>
            <a:r>
              <a:rPr lang="en-US" dirty="0"/>
              <a:t>Canonical Examples from Diverse Device Ecosystems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AE4A-6E27-4940-A895-3E95AD4F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3140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OCF</a:t>
            </a:r>
          </a:p>
          <a:p>
            <a:pPr lvl="1"/>
            <a:r>
              <a:rPr lang="en-US" dirty="0"/>
              <a:t>Objects</a:t>
            </a:r>
            <a:r>
              <a:rPr lang="en-US"/>
              <a:t>, device</a:t>
            </a:r>
            <a:r>
              <a:rPr lang="en-US" dirty="0"/>
              <a:t>s</a:t>
            </a:r>
          </a:p>
          <a:p>
            <a:r>
              <a:rPr lang="en-US" dirty="0"/>
              <a:t>OMA</a:t>
            </a:r>
          </a:p>
          <a:p>
            <a:pPr lvl="1"/>
            <a:r>
              <a:rPr lang="en-US" dirty="0"/>
              <a:t>Object models, device model</a:t>
            </a:r>
          </a:p>
          <a:p>
            <a:r>
              <a:rPr lang="en-US" dirty="0"/>
              <a:t>ZCL</a:t>
            </a:r>
          </a:p>
          <a:p>
            <a:pPr lvl="1"/>
            <a:r>
              <a:rPr lang="en-US" dirty="0"/>
              <a:t>On/Off Switch, Level Cluster</a:t>
            </a:r>
          </a:p>
          <a:p>
            <a:r>
              <a:rPr lang="en-US" dirty="0"/>
              <a:t>BLE Mesh</a:t>
            </a:r>
          </a:p>
          <a:p>
            <a:pPr lvl="1"/>
            <a:r>
              <a:rPr lang="en-US" dirty="0"/>
              <a:t>Sensor </a:t>
            </a:r>
          </a:p>
          <a:p>
            <a:r>
              <a:rPr lang="en-US" dirty="0"/>
              <a:t>SmartThings</a:t>
            </a:r>
          </a:p>
          <a:p>
            <a:pPr lvl="1"/>
            <a:r>
              <a:rPr lang="en-US" dirty="0"/>
              <a:t>On/Off Switch, Level, Motion Sensor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0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10680</TotalTime>
  <Words>138</Words>
  <Application>Microsoft Macintosh PowerPoint</Application>
  <PresentationFormat>Letter Paper (8.5x11 in)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One Data Model Spring Conference 2020</vt:lpstr>
      <vt:lpstr>Technical Agenda</vt:lpstr>
      <vt:lpstr>Who and What to communicate in examples </vt:lpstr>
      <vt:lpstr>Where/how to manage the content?</vt:lpstr>
      <vt:lpstr>Canonical Examples from Diverse Device Ecosystems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Spring Conference 2020</dc:title>
  <dc:creator>Michael Koster</dc:creator>
  <cp:lastModifiedBy>Michael Koster</cp:lastModifiedBy>
  <cp:revision>47</cp:revision>
  <dcterms:created xsi:type="dcterms:W3CDTF">2020-04-28T21:49:36Z</dcterms:created>
  <dcterms:modified xsi:type="dcterms:W3CDTF">2020-05-20T18:17:42Z</dcterms:modified>
</cp:coreProperties>
</file>