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June 26,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18645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04" y="2033751"/>
            <a:ext cx="7672552" cy="4824249"/>
          </a:xfrm>
        </p:spPr>
        <p:txBody>
          <a:bodyPr>
            <a:noAutofit/>
          </a:bodyPr>
          <a:lstStyle/>
          <a:p>
            <a:pPr lvl="1"/>
            <a:r>
              <a:rPr lang="en-GB" dirty="0"/>
              <a:t>Welcome</a:t>
            </a:r>
            <a:endParaRPr lang="en-GB" sz="3200" dirty="0"/>
          </a:p>
          <a:p>
            <a:pPr lvl="1"/>
            <a:r>
              <a:rPr lang="en-GB" dirty="0"/>
              <a:t>Calendar and updates</a:t>
            </a:r>
          </a:p>
          <a:p>
            <a:pPr lvl="2"/>
            <a:r>
              <a:rPr lang="en-GB" sz="1800" dirty="0"/>
              <a:t>IETF 117 san Francisco July</a:t>
            </a:r>
          </a:p>
          <a:p>
            <a:pPr lvl="1"/>
            <a:r>
              <a:rPr lang="en-GB" dirty="0"/>
              <a:t>SDF design team</a:t>
            </a:r>
          </a:p>
          <a:p>
            <a:pPr lvl="1"/>
            <a:r>
              <a:rPr lang="en-GB" dirty="0"/>
              <a:t>Next meeting</a:t>
            </a:r>
          </a:p>
          <a:p>
            <a:pPr lvl="1"/>
            <a:r>
              <a:rPr lang="en-GB" dirty="0"/>
              <a:t>AOB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June 26,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418613</TotalTime>
  <Words>88</Words>
  <Application>Microsoft Macintosh PowerPoint</Application>
  <PresentationFormat>Letter Paper (8.5x11 in)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784</cp:revision>
  <cp:lastPrinted>2023-05-10T14:03:25Z</cp:lastPrinted>
  <dcterms:created xsi:type="dcterms:W3CDTF">2020-07-17T12:11:39Z</dcterms:created>
  <dcterms:modified xsi:type="dcterms:W3CDTF">2023-06-26T14:52:55Z</dcterms:modified>
</cp:coreProperties>
</file>