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472" r:id="rId4"/>
    <p:sldId id="473" r:id="rId5"/>
    <p:sldId id="470" r:id="rId6"/>
    <p:sldId id="288" r:id="rId7"/>
    <p:sldId id="469" r:id="rId8"/>
    <p:sldId id="471" r:id="rId9"/>
    <p:sldId id="354" r:id="rId10"/>
    <p:sldId id="467" r:id="rId11"/>
    <p:sldId id="468" r:id="rId12"/>
    <p:sldId id="463" r:id="rId13"/>
    <p:sldId id="466" r:id="rId14"/>
    <p:sldId id="465" r:id="rId15"/>
    <p:sldId id="464" r:id="rId16"/>
    <p:sldId id="459" r:id="rId17"/>
    <p:sldId id="460" r:id="rId18"/>
    <p:sldId id="461" r:id="rId19"/>
    <p:sldId id="462" r:id="rId20"/>
    <p:sldId id="435" r:id="rId21"/>
    <p:sldId id="447" r:id="rId22"/>
    <p:sldId id="445" r:id="rId23"/>
    <p:sldId id="457" r:id="rId24"/>
    <p:sldId id="458" r:id="rId25"/>
    <p:sldId id="455" r:id="rId26"/>
    <p:sldId id="450" r:id="rId27"/>
    <p:sldId id="451" r:id="rId28"/>
    <p:sldId id="452" r:id="rId29"/>
    <p:sldId id="453" r:id="rId30"/>
    <p:sldId id="454" r:id="rId31"/>
    <p:sldId id="456" r:id="rId3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21,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5" y="1328650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February 28,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5365530"/>
          </a:xfrm>
        </p:spPr>
        <p:txBody>
          <a:bodyPr>
            <a:normAutofit/>
          </a:bodyPr>
          <a:lstStyle/>
          <a:p>
            <a:r>
              <a:rPr lang="en-US" sz="2400" dirty="0"/>
              <a:t>Namespace and versioning scheme</a:t>
            </a:r>
          </a:p>
          <a:p>
            <a:r>
              <a:rPr lang="en-US" sz="2400" dirty="0"/>
              <a:t>Playground models don't have a namespace – </a:t>
            </a:r>
          </a:p>
          <a:p>
            <a:pPr lvl="1"/>
            <a:r>
              <a:rPr lang="en-US" sz="2000" dirty="0"/>
              <a:t>need to add the block</a:t>
            </a:r>
          </a:p>
          <a:p>
            <a:pPr lvl="1"/>
            <a:r>
              <a:rPr lang="en-US" sz="2000" dirty="0"/>
              <a:t>linter check and warning?</a:t>
            </a:r>
          </a:p>
          <a:p>
            <a:pPr lvl="1"/>
            <a:r>
              <a:rPr lang="en-US" sz="2000" dirty="0"/>
              <a:t>Is there a default behavior when there is no namespace reference? (research) no contribution to a global ([https://]</a:t>
            </a:r>
            <a:r>
              <a:rPr lang="en-US" sz="2000" dirty="0" err="1"/>
              <a:t>onedm</a:t>
            </a:r>
            <a:r>
              <a:rPr lang="en-US" sz="2000" dirty="0"/>
              <a:t>) namespace</a:t>
            </a:r>
          </a:p>
          <a:p>
            <a:pPr lvl="1"/>
            <a:r>
              <a:rPr lang="en-US" sz="2000" dirty="0"/>
              <a:t>These are theoretically ecosystem URIs (</a:t>
            </a:r>
            <a:r>
              <a:rPr lang="en-US" sz="2000" dirty="0" err="1"/>
              <a:t>ocf</a:t>
            </a:r>
            <a:r>
              <a:rPr lang="en-US" sz="2000" dirty="0"/>
              <a:t>:, </a:t>
            </a:r>
            <a:r>
              <a:rPr lang="en-US" sz="2000" dirty="0" err="1"/>
              <a:t>oma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 ) or should they all be </a:t>
            </a:r>
            <a:r>
              <a:rPr lang="en-US" sz="2000" dirty="0" err="1">
                <a:sym typeface="Wingdings" pitchFamily="2" charset="2"/>
              </a:rPr>
              <a:t>onedm</a:t>
            </a:r>
            <a:r>
              <a:rPr lang="en-US" sz="2000" dirty="0">
                <a:sym typeface="Wingdings" pitchFamily="2" charset="2"/>
              </a:rPr>
              <a:t> – is there a useful constraint beyond "</a:t>
            </a:r>
            <a:r>
              <a:rPr lang="en-US" sz="2000" dirty="0" err="1">
                <a:sym typeface="Wingdings" pitchFamily="2" charset="2"/>
              </a:rPr>
              <a:t>onedm</a:t>
            </a:r>
            <a:r>
              <a:rPr lang="en-US" sz="2000" dirty="0">
                <a:sym typeface="Wingdings" pitchFamily="2" charset="2"/>
              </a:rPr>
              <a:t>:"</a:t>
            </a:r>
          </a:p>
          <a:p>
            <a:pPr lvl="2"/>
            <a:r>
              <a:rPr lang="en-US" sz="1600" dirty="0">
                <a:sym typeface="Wingdings" pitchFamily="2" charset="2"/>
              </a:rPr>
              <a:t>Examples could help trade off</a:t>
            </a:r>
            <a:endParaRPr lang="en-US" sz="1600" dirty="0"/>
          </a:p>
          <a:p>
            <a:r>
              <a:rPr lang="en-US" sz="2400" dirty="0"/>
              <a:t>Versioning question</a:t>
            </a:r>
          </a:p>
          <a:p>
            <a:pPr lvl="1"/>
            <a:r>
              <a:rPr lang="en-US" sz="2000" dirty="0"/>
              <a:t>What is our resolution of the version marking question?</a:t>
            </a:r>
          </a:p>
          <a:p>
            <a:pPr lvl="1"/>
            <a:r>
              <a:rPr lang="en-US" sz="2000" dirty="0"/>
              <a:t>Discuss at next call February 21</a:t>
            </a:r>
          </a:p>
          <a:p>
            <a:pPr lvl="1"/>
            <a:r>
              <a:rPr lang="en-US" sz="2000" dirty="0"/>
              <a:t>Ecosystem-specific versioning - is a string good enough?</a:t>
            </a:r>
          </a:p>
          <a:p>
            <a:pPr lvl="1"/>
            <a:r>
              <a:rPr lang="en-US" sz="2000" dirty="0"/>
              <a:t>Recommend using </a:t>
            </a:r>
            <a:r>
              <a:rPr lang="en-US" sz="2000" dirty="0" err="1"/>
              <a:t>onedm</a:t>
            </a:r>
            <a:r>
              <a:rPr lang="en-US" sz="2000" dirty="0"/>
              <a:t> scheme - Merging </a:t>
            </a:r>
            <a:r>
              <a:rPr lang="en-US" sz="2000" dirty="0" err="1"/>
              <a:t>infoblocks</a:t>
            </a:r>
            <a:endParaRPr lang="en-US" sz="2000" dirty="0"/>
          </a:p>
          <a:p>
            <a:r>
              <a:rPr lang="en-US" sz="2400" dirty="0"/>
              <a:t>What else needs to be resolved </a:t>
            </a:r>
          </a:p>
          <a:p>
            <a:pPr lvl="1"/>
            <a:r>
              <a:rPr lang="en-US" sz="2000" dirty="0"/>
              <a:t>SDF questions – JSON number format</a:t>
            </a:r>
          </a:p>
          <a:p>
            <a:pPr lvl="1"/>
            <a:r>
              <a:rPr lang="en-US" sz="2000" dirty="0"/>
              <a:t>Big numbers? 64 bit integer TD, JSON-LD? ASDF issue TBC - </a:t>
            </a:r>
            <a:r>
              <a:rPr lang="en-US" sz="2000" dirty="0" err="1"/>
              <a:t>Bigmax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375937</TotalTime>
  <Words>1856</Words>
  <Application>Microsoft Macintosh PowerPoint</Application>
  <PresentationFormat>Letter Paper (8.5x11 in)</PresentationFormat>
  <Paragraphs>233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Class and Instance</vt:lpstr>
      <vt:lpstr>Closing</vt:lpstr>
      <vt:lpstr>Back up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756</cp:revision>
  <cp:lastPrinted>2022-02-14T14:31:38Z</cp:lastPrinted>
  <dcterms:created xsi:type="dcterms:W3CDTF">2020-07-17T12:11:39Z</dcterms:created>
  <dcterms:modified xsi:type="dcterms:W3CDTF">2022-02-21T15:22:08Z</dcterms:modified>
</cp:coreProperties>
</file>