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472" r:id="rId4"/>
    <p:sldId id="473" r:id="rId5"/>
    <p:sldId id="470" r:id="rId6"/>
    <p:sldId id="288" r:id="rId7"/>
    <p:sldId id="474" r:id="rId8"/>
    <p:sldId id="476" r:id="rId9"/>
    <p:sldId id="475" r:id="rId10"/>
    <p:sldId id="469" r:id="rId11"/>
    <p:sldId id="471" r:id="rId12"/>
    <p:sldId id="354" r:id="rId13"/>
    <p:sldId id="467" r:id="rId14"/>
    <p:sldId id="468" r:id="rId15"/>
    <p:sldId id="463" r:id="rId16"/>
    <p:sldId id="466" r:id="rId17"/>
    <p:sldId id="465" r:id="rId18"/>
    <p:sldId id="464" r:id="rId19"/>
    <p:sldId id="459" r:id="rId20"/>
    <p:sldId id="460" r:id="rId21"/>
    <p:sldId id="461" r:id="rId22"/>
    <p:sldId id="462" r:id="rId23"/>
    <p:sldId id="435" r:id="rId24"/>
    <p:sldId id="447" r:id="rId25"/>
    <p:sldId id="445" r:id="rId26"/>
    <p:sldId id="457" r:id="rId27"/>
    <p:sldId id="458" r:id="rId28"/>
    <p:sldId id="455" r:id="rId29"/>
    <p:sldId id="450" r:id="rId30"/>
    <p:sldId id="451" r:id="rId31"/>
    <p:sldId id="452" r:id="rId32"/>
    <p:sldId id="453" r:id="rId33"/>
    <p:sldId id="454" r:id="rId34"/>
    <p:sldId id="456" r:id="rId3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April 4,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State of ASDF 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April 11,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416874</TotalTime>
  <Words>2122</Words>
  <Application>Microsoft Macintosh PowerPoint</Application>
  <PresentationFormat>Letter Paper (8.5x11 in)</PresentationFormat>
  <Paragraphs>263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Class and Instance</vt:lpstr>
      <vt:lpstr>Closing</vt:lpstr>
      <vt:lpstr>Back up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776</cp:revision>
  <cp:lastPrinted>2022-03-28T14:32:32Z</cp:lastPrinted>
  <dcterms:created xsi:type="dcterms:W3CDTF">2020-07-17T12:11:39Z</dcterms:created>
  <dcterms:modified xsi:type="dcterms:W3CDTF">2022-04-04T14:36:03Z</dcterms:modified>
</cp:coreProperties>
</file>