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354" r:id="rId4"/>
    <p:sldId id="355" r:id="rId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layground/pull/58/files#diff-70d9205db0656b598a93df5c5cecc99153b651e8dba16baee2ee0cedac0a7401R9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May 10, 2023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744" y="-12886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607" y="625366"/>
            <a:ext cx="8019393" cy="5764924"/>
          </a:xfrm>
        </p:spPr>
        <p:txBody>
          <a:bodyPr>
            <a:noAutofit/>
          </a:bodyPr>
          <a:lstStyle/>
          <a:p>
            <a:r>
              <a:rPr lang="en-GB" sz="2000" dirty="0"/>
              <a:t>Welcome</a:t>
            </a:r>
            <a:endParaRPr lang="en-GB" sz="2400" dirty="0"/>
          </a:p>
          <a:p>
            <a:r>
              <a:rPr lang="en-GB" sz="2000" dirty="0"/>
              <a:t>Updates and calendar</a:t>
            </a:r>
          </a:p>
          <a:p>
            <a:pPr lvl="1"/>
            <a:r>
              <a:rPr lang="en-GB" sz="1800" dirty="0"/>
              <a:t>Discuss use of ASDF for non-IP devices e.g. Bluetooth GATT</a:t>
            </a:r>
          </a:p>
          <a:p>
            <a:pPr lvl="1"/>
            <a:r>
              <a:rPr lang="en-GB" sz="1800" dirty="0"/>
              <a:t>Week 20 – usual time May 22</a:t>
            </a:r>
            <a:r>
              <a:rPr lang="en-GB" sz="1800" baseline="30000" dirty="0"/>
              <a:t>nd</a:t>
            </a:r>
            <a:endParaRPr lang="en-GB" sz="1800" dirty="0"/>
          </a:p>
          <a:p>
            <a:pPr lvl="1"/>
            <a:r>
              <a:rPr lang="en-GB" sz="1800" dirty="0"/>
              <a:t>Going forward – stick with even weeks </a:t>
            </a:r>
            <a:endParaRPr lang="en-GB" sz="2000" dirty="0"/>
          </a:p>
          <a:p>
            <a:r>
              <a:rPr lang="en-US" sz="2000" dirty="0"/>
              <a:t>Hackathon Report</a:t>
            </a:r>
          </a:p>
          <a:p>
            <a:pPr lvl="1"/>
            <a:r>
              <a:rPr lang="en-US" sz="1800" dirty="0"/>
              <a:t>Good progress</a:t>
            </a:r>
          </a:p>
          <a:p>
            <a:pPr lvl="1"/>
            <a:r>
              <a:rPr lang="en-US" sz="1800" dirty="0"/>
              <a:t>Generated SDF bug fixed</a:t>
            </a:r>
          </a:p>
          <a:p>
            <a:pPr lvl="1"/>
            <a:r>
              <a:rPr lang="en-US" sz="1800" dirty="0"/>
              <a:t>Object vs. Thing</a:t>
            </a:r>
          </a:p>
          <a:p>
            <a:pPr lvl="1"/>
            <a:r>
              <a:rPr lang="en-US" sz="1800" dirty="0" err="1"/>
              <a:t>Ioterop</a:t>
            </a:r>
            <a:r>
              <a:rPr lang="en-US" sz="1800" dirty="0"/>
              <a:t> participation, finding gaps, models for LWM2M MOs</a:t>
            </a:r>
          </a:p>
          <a:p>
            <a:pPr lvl="1"/>
            <a:r>
              <a:rPr lang="en-US" sz="1800" dirty="0" err="1"/>
              <a:t>OpenAPI</a:t>
            </a:r>
            <a:r>
              <a:rPr lang="en-US" sz="1800" dirty="0"/>
              <a:t> interworking</a:t>
            </a:r>
          </a:p>
          <a:p>
            <a:pPr lvl="1"/>
            <a:r>
              <a:rPr lang="en-US" sz="1800" dirty="0"/>
              <a:t>Naming items is extra work, needs a guideline</a:t>
            </a:r>
          </a:p>
          <a:p>
            <a:pPr lvl="1"/>
            <a:r>
              <a:rPr lang="en-US" sz="1600" dirty="0">
                <a:hlinkClick r:id="rId2"/>
              </a:rPr>
              <a:t>https://github.com/one-data-model/playground/pull/58/files#diff-70d9205db0656b598a93df5c5cecc99153b651e8dba16baee2ee0cedac0a7401R92</a:t>
            </a:r>
            <a:endParaRPr lang="en-US" sz="2000" dirty="0"/>
          </a:p>
          <a:p>
            <a:r>
              <a:rPr lang="en-US" sz="2000" dirty="0"/>
              <a:t>RFC planning</a:t>
            </a:r>
          </a:p>
          <a:p>
            <a:pPr lvl="1"/>
            <a:r>
              <a:rPr lang="en-US" sz="1600" dirty="0"/>
              <a:t>Where are we?, ASDF interim in next 2-3 weeks or call on the list? Design team meeting wk. 21 May 25 7AM PDT</a:t>
            </a:r>
          </a:p>
          <a:p>
            <a:pPr lvl="1"/>
            <a:r>
              <a:rPr lang="en-US" sz="1600" dirty="0"/>
              <a:t>5 PRs to review</a:t>
            </a:r>
          </a:p>
          <a:p>
            <a:pPr lvl="1"/>
            <a:r>
              <a:rPr lang="en-US" sz="1600" dirty="0"/>
              <a:t>Issues that don't have PRs</a:t>
            </a:r>
          </a:p>
          <a:p>
            <a:pPr lvl="1"/>
            <a:r>
              <a:rPr lang="en-US" sz="1600" dirty="0"/>
              <a:t>front to back reviews</a:t>
            </a:r>
          </a:p>
          <a:p>
            <a:r>
              <a:rPr lang="en-US" sz="2000" dirty="0"/>
              <a:t>Review Link and Relation use case</a:t>
            </a:r>
          </a:p>
          <a:p>
            <a:pPr lvl="1"/>
            <a:r>
              <a:rPr lang="en-GB" sz="1600" dirty="0"/>
              <a:t>writeable relations</a:t>
            </a:r>
          </a:p>
          <a:p>
            <a:pPr lvl="1"/>
            <a:r>
              <a:rPr lang="en-GB" sz="1600" dirty="0"/>
              <a:t>class vs relation</a:t>
            </a:r>
          </a:p>
          <a:p>
            <a:pPr lvl="1"/>
            <a:r>
              <a:rPr lang="en-GB" sz="1600" dirty="0"/>
              <a:t>29 Mai - </a:t>
            </a:r>
            <a:r>
              <a:rPr lang="en-GB" sz="1600" dirty="0" err="1"/>
              <a:t>OneDM</a:t>
            </a:r>
            <a:r>
              <a:rPr lang="en-GB" sz="1600" dirty="0"/>
              <a:t> meeting to discuss + mailing list to follow up on documentation</a:t>
            </a:r>
            <a:endParaRPr lang="en-GB" sz="1800" dirty="0"/>
          </a:p>
          <a:p>
            <a:r>
              <a:rPr lang="en-GB" sz="2000" dirty="0"/>
              <a:t>BT models</a:t>
            </a:r>
          </a:p>
          <a:p>
            <a:r>
              <a:rPr lang="en-GB" sz="2000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222-615B-0F41-8777-6828060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7916-0116-CE40-8A22-A638009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One Data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Scheduled: May 10, 2023 at 6:00 AM to 7:00 AM, PDT</a:t>
            </a:r>
          </a:p>
          <a:p>
            <a:pPr marL="0" indent="0">
              <a:buNone/>
            </a:pPr>
            <a:r>
              <a:rPr lang="en-US" sz="2000" dirty="0"/>
              <a:t>Location: Meeting URL: https://</a:t>
            </a:r>
            <a:r>
              <a:rPr lang="en-US" sz="2000" dirty="0" err="1"/>
              <a:t>openconnectivityfoundationinc.my.webex.com</a:t>
            </a:r>
            <a:r>
              <a:rPr lang="en-US" sz="2000" dirty="0"/>
              <a:t>/meet/admin41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Join by phone</a:t>
            </a:r>
          </a:p>
          <a:p>
            <a:pPr marL="0" indent="0">
              <a:buNone/>
            </a:pPr>
            <a:r>
              <a:rPr lang="en-US" sz="2000" dirty="0"/>
              <a:t>+1-650-479-3208 United States Toll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397801</TotalTime>
  <Words>224</Words>
  <Application>Microsoft Macintosh PowerPoint</Application>
  <PresentationFormat>Letter Paper (8.5x11 in)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Teleconference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773</cp:revision>
  <cp:lastPrinted>2023-05-10T14:03:25Z</cp:lastPrinted>
  <dcterms:created xsi:type="dcterms:W3CDTF">2020-07-17T12:11:39Z</dcterms:created>
  <dcterms:modified xsi:type="dcterms:W3CDTF">2023-05-10T15:59:59Z</dcterms:modified>
</cp:coreProperties>
</file>