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6"/>
  </p:notesMasterIdLst>
  <p:sldIdLst>
    <p:sldId id="256" r:id="rId3"/>
    <p:sldId id="354" r:id="rId4"/>
    <p:sldId id="355" r:id="rId5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58"/>
    <p:restoredTop sz="94650"/>
  </p:normalViewPr>
  <p:slideViewPr>
    <p:cSldViewPr snapToGrid="0" snapToObjects="1">
      <p:cViewPr varScale="1">
        <p:scale>
          <a:sx n="122" d="100"/>
          <a:sy n="122" d="100"/>
        </p:scale>
        <p:origin x="13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2C132-66A2-E345-8EBB-CCDD2AA78407}" type="datetimeFigureOut">
              <a:rPr lang="en-US" smtClean="0"/>
              <a:t>6/12/23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B56EE-4C0F-274B-AA79-136B1CD90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9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6/12/23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ED3C2DB0-F65A-AE47-8C18-506598404B8A}"/>
              </a:ext>
            </a:extLst>
          </p:cNvPr>
          <p:cNvSpPr/>
          <p:nvPr userDrawn="1"/>
        </p:nvSpPr>
        <p:spPr>
          <a:xfrm>
            <a:off x="228600" y="207963"/>
            <a:ext cx="1828800" cy="1828800"/>
          </a:xfrm>
          <a:custGeom>
            <a:avLst/>
            <a:gdLst>
              <a:gd name="connsiteX0" fmla="*/ 497566 w 1828800"/>
              <a:gd name="connsiteY0" fmla="*/ 943486 h 1828800"/>
              <a:gd name="connsiteX1" fmla="*/ 530890 w 1828800"/>
              <a:gd name="connsiteY1" fmla="*/ 943486 h 1828800"/>
              <a:gd name="connsiteX2" fmla="*/ 663837 w 1828800"/>
              <a:gd name="connsiteY2" fmla="*/ 984220 h 1828800"/>
              <a:gd name="connsiteX3" fmla="*/ 709789 w 1828800"/>
              <a:gd name="connsiteY3" fmla="*/ 1111691 h 1828800"/>
              <a:gd name="connsiteX4" fmla="*/ 690495 w 1828800"/>
              <a:gd name="connsiteY4" fmla="*/ 1201589 h 1828800"/>
              <a:gd name="connsiteX5" fmla="*/ 640860 w 1828800"/>
              <a:gd name="connsiteY5" fmla="*/ 1253560 h 1828800"/>
              <a:gd name="connsiteX6" fmla="*/ 543168 w 1828800"/>
              <a:gd name="connsiteY6" fmla="*/ 1269010 h 1828800"/>
              <a:gd name="connsiteX7" fmla="*/ 497566 w 1828800"/>
              <a:gd name="connsiteY7" fmla="*/ 1269010 h 1828800"/>
              <a:gd name="connsiteX8" fmla="*/ 948638 w 1828800"/>
              <a:gd name="connsiteY8" fmla="*/ 848775 h 1828800"/>
              <a:gd name="connsiteX9" fmla="*/ 859299 w 1828800"/>
              <a:gd name="connsiteY9" fmla="*/ 1364773 h 1828800"/>
              <a:gd name="connsiteX10" fmla="*/ 955062 w 1828800"/>
              <a:gd name="connsiteY10" fmla="*/ 1364773 h 1828800"/>
              <a:gd name="connsiteX11" fmla="*/ 1011713 w 1828800"/>
              <a:gd name="connsiteY11" fmla="*/ 1038898 h 1828800"/>
              <a:gd name="connsiteX12" fmla="*/ 1120362 w 1828800"/>
              <a:gd name="connsiteY12" fmla="*/ 1364773 h 1828800"/>
              <a:gd name="connsiteX13" fmla="*/ 1206922 w 1828800"/>
              <a:gd name="connsiteY13" fmla="*/ 1364773 h 1828800"/>
              <a:gd name="connsiteX14" fmla="*/ 1316541 w 1828800"/>
              <a:gd name="connsiteY14" fmla="*/ 1038898 h 1828800"/>
              <a:gd name="connsiteX15" fmla="*/ 1371871 w 1828800"/>
              <a:gd name="connsiteY15" fmla="*/ 1364773 h 1828800"/>
              <a:gd name="connsiteX16" fmla="*/ 1466850 w 1828800"/>
              <a:gd name="connsiteY16" fmla="*/ 1364773 h 1828800"/>
              <a:gd name="connsiteX17" fmla="*/ 1380289 w 1828800"/>
              <a:gd name="connsiteY17" fmla="*/ 848775 h 1828800"/>
              <a:gd name="connsiteX18" fmla="*/ 1284653 w 1828800"/>
              <a:gd name="connsiteY18" fmla="*/ 848775 h 1828800"/>
              <a:gd name="connsiteX19" fmla="*/ 1163952 w 1828800"/>
              <a:gd name="connsiteY19" fmla="*/ 1208676 h 1828800"/>
              <a:gd name="connsiteX20" fmla="*/ 1044335 w 1828800"/>
              <a:gd name="connsiteY20" fmla="*/ 848775 h 1828800"/>
              <a:gd name="connsiteX21" fmla="*/ 400050 w 1828800"/>
              <a:gd name="connsiteY21" fmla="*/ 848775 h 1828800"/>
              <a:gd name="connsiteX22" fmla="*/ 400050 w 1828800"/>
              <a:gd name="connsiteY22" fmla="*/ 1364773 h 1828800"/>
              <a:gd name="connsiteX23" fmla="*/ 518164 w 1828800"/>
              <a:gd name="connsiteY23" fmla="*/ 1364773 h 1828800"/>
              <a:gd name="connsiteX24" fmla="*/ 659054 w 1828800"/>
              <a:gd name="connsiteY24" fmla="*/ 1352145 h 1828800"/>
              <a:gd name="connsiteX25" fmla="*/ 734582 w 1828800"/>
              <a:gd name="connsiteY25" fmla="*/ 1306544 h 1828800"/>
              <a:gd name="connsiteX26" fmla="*/ 789257 w 1828800"/>
              <a:gd name="connsiteY26" fmla="*/ 1223585 h 1828800"/>
              <a:gd name="connsiteX27" fmla="*/ 809059 w 1828800"/>
              <a:gd name="connsiteY27" fmla="*/ 1113965 h 1828800"/>
              <a:gd name="connsiteX28" fmla="*/ 773661 w 1828800"/>
              <a:gd name="connsiteY28" fmla="*/ 967339 h 1828800"/>
              <a:gd name="connsiteX29" fmla="*/ 683587 w 1828800"/>
              <a:gd name="connsiteY29" fmla="*/ 876662 h 1828800"/>
              <a:gd name="connsiteX30" fmla="*/ 516410 w 1828800"/>
              <a:gd name="connsiteY30" fmla="*/ 848775 h 1828800"/>
              <a:gd name="connsiteX31" fmla="*/ 566115 w 1828800"/>
              <a:gd name="connsiteY31" fmla="*/ 519904 h 1828800"/>
              <a:gd name="connsiteX32" fmla="*/ 654958 w 1828800"/>
              <a:gd name="connsiteY32" fmla="*/ 557553 h 1828800"/>
              <a:gd name="connsiteX33" fmla="*/ 691480 w 1828800"/>
              <a:gd name="connsiteY33" fmla="*/ 649538 h 1828800"/>
              <a:gd name="connsiteX34" fmla="*/ 655216 w 1828800"/>
              <a:gd name="connsiteY34" fmla="*/ 741394 h 1828800"/>
              <a:gd name="connsiteX35" fmla="*/ 567409 w 1828800"/>
              <a:gd name="connsiteY35" fmla="*/ 778654 h 1828800"/>
              <a:gd name="connsiteX36" fmla="*/ 486598 w 1828800"/>
              <a:gd name="connsiteY36" fmla="*/ 749933 h 1828800"/>
              <a:gd name="connsiteX37" fmla="*/ 441268 w 1828800"/>
              <a:gd name="connsiteY37" fmla="*/ 650055 h 1828800"/>
              <a:gd name="connsiteX38" fmla="*/ 477271 w 1828800"/>
              <a:gd name="connsiteY38" fmla="*/ 556647 h 1828800"/>
              <a:gd name="connsiteX39" fmla="*/ 566115 w 1828800"/>
              <a:gd name="connsiteY39" fmla="*/ 519904 h 1828800"/>
              <a:gd name="connsiteX40" fmla="*/ 1227323 w 1828800"/>
              <a:gd name="connsiteY40" fmla="*/ 458580 h 1828800"/>
              <a:gd name="connsiteX41" fmla="*/ 1227323 w 1828800"/>
              <a:gd name="connsiteY41" fmla="*/ 839202 h 1828800"/>
              <a:gd name="connsiteX42" fmla="*/ 1435100 w 1828800"/>
              <a:gd name="connsiteY42" fmla="*/ 839202 h 1828800"/>
              <a:gd name="connsiteX43" fmla="*/ 1435100 w 1828800"/>
              <a:gd name="connsiteY43" fmla="*/ 768046 h 1828800"/>
              <a:gd name="connsiteX44" fmla="*/ 1299256 w 1828800"/>
              <a:gd name="connsiteY44" fmla="*/ 768046 h 1828800"/>
              <a:gd name="connsiteX45" fmla="*/ 1299256 w 1828800"/>
              <a:gd name="connsiteY45" fmla="*/ 667909 h 1828800"/>
              <a:gd name="connsiteX46" fmla="*/ 1435100 w 1828800"/>
              <a:gd name="connsiteY46" fmla="*/ 667909 h 1828800"/>
              <a:gd name="connsiteX47" fmla="*/ 1435100 w 1828800"/>
              <a:gd name="connsiteY47" fmla="*/ 598305 h 1828800"/>
              <a:gd name="connsiteX48" fmla="*/ 1299256 w 1828800"/>
              <a:gd name="connsiteY48" fmla="*/ 598305 h 1828800"/>
              <a:gd name="connsiteX49" fmla="*/ 1299256 w 1828800"/>
              <a:gd name="connsiteY49" fmla="*/ 529478 h 1828800"/>
              <a:gd name="connsiteX50" fmla="*/ 1435100 w 1828800"/>
              <a:gd name="connsiteY50" fmla="*/ 529478 h 1828800"/>
              <a:gd name="connsiteX51" fmla="*/ 1435100 w 1828800"/>
              <a:gd name="connsiteY51" fmla="*/ 458580 h 1828800"/>
              <a:gd name="connsiteX52" fmla="*/ 837381 w 1828800"/>
              <a:gd name="connsiteY52" fmla="*/ 458580 h 1828800"/>
              <a:gd name="connsiteX53" fmla="*/ 837381 w 1828800"/>
              <a:gd name="connsiteY53" fmla="*/ 839202 h 1828800"/>
              <a:gd name="connsiteX54" fmla="*/ 909831 w 1828800"/>
              <a:gd name="connsiteY54" fmla="*/ 839202 h 1828800"/>
              <a:gd name="connsiteX55" fmla="*/ 909831 w 1828800"/>
              <a:gd name="connsiteY55" fmla="*/ 589508 h 1828800"/>
              <a:gd name="connsiteX56" fmla="*/ 1072493 w 1828800"/>
              <a:gd name="connsiteY56" fmla="*/ 839202 h 1828800"/>
              <a:gd name="connsiteX57" fmla="*/ 1142189 w 1828800"/>
              <a:gd name="connsiteY57" fmla="*/ 839202 h 1828800"/>
              <a:gd name="connsiteX58" fmla="*/ 1142189 w 1828800"/>
              <a:gd name="connsiteY58" fmla="*/ 458580 h 1828800"/>
              <a:gd name="connsiteX59" fmla="*/ 1069739 w 1828800"/>
              <a:gd name="connsiteY59" fmla="*/ 458580 h 1828800"/>
              <a:gd name="connsiteX60" fmla="*/ 1069739 w 1828800"/>
              <a:gd name="connsiteY60" fmla="*/ 709050 h 1828800"/>
              <a:gd name="connsiteX61" fmla="*/ 906880 w 1828800"/>
              <a:gd name="connsiteY61" fmla="*/ 458580 h 1828800"/>
              <a:gd name="connsiteX62" fmla="*/ 566891 w 1828800"/>
              <a:gd name="connsiteY62" fmla="*/ 449006 h 1828800"/>
              <a:gd name="connsiteX63" fmla="*/ 467337 w 1828800"/>
              <a:gd name="connsiteY63" fmla="*/ 475787 h 1828800"/>
              <a:gd name="connsiteX64" fmla="*/ 394711 w 1828800"/>
              <a:gd name="connsiteY64" fmla="*/ 548367 h 1828800"/>
              <a:gd name="connsiteX65" fmla="*/ 368300 w 1828800"/>
              <a:gd name="connsiteY65" fmla="*/ 648762 h 1828800"/>
              <a:gd name="connsiteX66" fmla="*/ 425004 w 1828800"/>
              <a:gd name="connsiteY66" fmla="*/ 789522 h 1828800"/>
              <a:gd name="connsiteX67" fmla="*/ 567409 w 1828800"/>
              <a:gd name="connsiteY67" fmla="*/ 848775 h 1828800"/>
              <a:gd name="connsiteX68" fmla="*/ 706579 w 1828800"/>
              <a:gd name="connsiteY68" fmla="*/ 791075 h 1828800"/>
              <a:gd name="connsiteX69" fmla="*/ 763930 w 1828800"/>
              <a:gd name="connsiteY69" fmla="*/ 650055 h 1828800"/>
              <a:gd name="connsiteX70" fmla="*/ 705802 w 1828800"/>
              <a:gd name="connsiteY70" fmla="*/ 507483 h 1828800"/>
              <a:gd name="connsiteX71" fmla="*/ 566891 w 1828800"/>
              <a:gd name="connsiteY71" fmla="*/ 449006 h 1828800"/>
              <a:gd name="connsiteX72" fmla="*/ 914400 w 1828800"/>
              <a:gd name="connsiteY72" fmla="*/ 0 h 1828800"/>
              <a:gd name="connsiteX73" fmla="*/ 1828800 w 1828800"/>
              <a:gd name="connsiteY73" fmla="*/ 914400 h 1828800"/>
              <a:gd name="connsiteX74" fmla="*/ 914400 w 1828800"/>
              <a:gd name="connsiteY74" fmla="*/ 1828800 h 1828800"/>
              <a:gd name="connsiteX75" fmla="*/ 0 w 1828800"/>
              <a:gd name="connsiteY75" fmla="*/ 914400 h 1828800"/>
              <a:gd name="connsiteX76" fmla="*/ 914400 w 1828800"/>
              <a:gd name="connsiteY76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1828800" h="1828800">
                <a:moveTo>
                  <a:pt x="497566" y="943486"/>
                </a:moveTo>
                <a:lnTo>
                  <a:pt x="530890" y="943486"/>
                </a:lnTo>
                <a:cubicBezTo>
                  <a:pt x="591927" y="943486"/>
                  <a:pt x="636242" y="957064"/>
                  <a:pt x="663837" y="984220"/>
                </a:cubicBezTo>
                <a:cubicBezTo>
                  <a:pt x="694471" y="1014420"/>
                  <a:pt x="709789" y="1056911"/>
                  <a:pt x="709789" y="1111691"/>
                </a:cubicBezTo>
                <a:cubicBezTo>
                  <a:pt x="709789" y="1147277"/>
                  <a:pt x="703357" y="1177243"/>
                  <a:pt x="690495" y="1201589"/>
                </a:cubicBezTo>
                <a:cubicBezTo>
                  <a:pt x="677634" y="1225935"/>
                  <a:pt x="661089" y="1243259"/>
                  <a:pt x="640860" y="1253560"/>
                </a:cubicBezTo>
                <a:cubicBezTo>
                  <a:pt x="620632" y="1263860"/>
                  <a:pt x="588068" y="1269010"/>
                  <a:pt x="543168" y="1269010"/>
                </a:cubicBezTo>
                <a:lnTo>
                  <a:pt x="497566" y="1269010"/>
                </a:lnTo>
                <a:close/>
                <a:moveTo>
                  <a:pt x="948638" y="848775"/>
                </a:moveTo>
                <a:lnTo>
                  <a:pt x="859299" y="1364773"/>
                </a:lnTo>
                <a:lnTo>
                  <a:pt x="955062" y="1364773"/>
                </a:lnTo>
                <a:lnTo>
                  <a:pt x="1011713" y="1038898"/>
                </a:lnTo>
                <a:lnTo>
                  <a:pt x="1120362" y="1364773"/>
                </a:lnTo>
                <a:lnTo>
                  <a:pt x="1206922" y="1364773"/>
                </a:lnTo>
                <a:lnTo>
                  <a:pt x="1316541" y="1038898"/>
                </a:lnTo>
                <a:lnTo>
                  <a:pt x="1371871" y="1364773"/>
                </a:lnTo>
                <a:lnTo>
                  <a:pt x="1466850" y="1364773"/>
                </a:lnTo>
                <a:lnTo>
                  <a:pt x="1380289" y="848775"/>
                </a:lnTo>
                <a:lnTo>
                  <a:pt x="1284653" y="848775"/>
                </a:lnTo>
                <a:lnTo>
                  <a:pt x="1163952" y="1208676"/>
                </a:lnTo>
                <a:lnTo>
                  <a:pt x="1044335" y="848775"/>
                </a:lnTo>
                <a:close/>
                <a:moveTo>
                  <a:pt x="400050" y="848775"/>
                </a:moveTo>
                <a:lnTo>
                  <a:pt x="400050" y="1364773"/>
                </a:lnTo>
                <a:lnTo>
                  <a:pt x="518164" y="1364773"/>
                </a:lnTo>
                <a:cubicBezTo>
                  <a:pt x="584988" y="1364773"/>
                  <a:pt x="631951" y="1360564"/>
                  <a:pt x="659054" y="1352145"/>
                </a:cubicBezTo>
                <a:cubicBezTo>
                  <a:pt x="686158" y="1343726"/>
                  <a:pt x="711333" y="1328526"/>
                  <a:pt x="734582" y="1306544"/>
                </a:cubicBezTo>
                <a:cubicBezTo>
                  <a:pt x="757830" y="1284561"/>
                  <a:pt x="776055" y="1256909"/>
                  <a:pt x="789257" y="1223585"/>
                </a:cubicBezTo>
                <a:cubicBezTo>
                  <a:pt x="802459" y="1190260"/>
                  <a:pt x="809059" y="1153720"/>
                  <a:pt x="809059" y="1113965"/>
                </a:cubicBezTo>
                <a:cubicBezTo>
                  <a:pt x="809059" y="1058074"/>
                  <a:pt x="797260" y="1009199"/>
                  <a:pt x="773661" y="967339"/>
                </a:cubicBezTo>
                <a:cubicBezTo>
                  <a:pt x="750061" y="925480"/>
                  <a:pt x="720037" y="895254"/>
                  <a:pt x="683587" y="876662"/>
                </a:cubicBezTo>
                <a:cubicBezTo>
                  <a:pt x="647137" y="858071"/>
                  <a:pt x="591411" y="848775"/>
                  <a:pt x="516410" y="848775"/>
                </a:cubicBezTo>
                <a:close/>
                <a:moveTo>
                  <a:pt x="566115" y="519904"/>
                </a:moveTo>
                <a:cubicBezTo>
                  <a:pt x="600995" y="519904"/>
                  <a:pt x="630610" y="532453"/>
                  <a:pt x="654958" y="557553"/>
                </a:cubicBezTo>
                <a:cubicBezTo>
                  <a:pt x="679306" y="582651"/>
                  <a:pt x="691480" y="613313"/>
                  <a:pt x="691480" y="649538"/>
                </a:cubicBezTo>
                <a:cubicBezTo>
                  <a:pt x="691480" y="685935"/>
                  <a:pt x="679392" y="716554"/>
                  <a:pt x="655216" y="741394"/>
                </a:cubicBezTo>
                <a:cubicBezTo>
                  <a:pt x="631041" y="766234"/>
                  <a:pt x="601772" y="778654"/>
                  <a:pt x="567409" y="778654"/>
                </a:cubicBezTo>
                <a:cubicBezTo>
                  <a:pt x="537020" y="778654"/>
                  <a:pt x="510083" y="769081"/>
                  <a:pt x="486598" y="749933"/>
                </a:cubicBezTo>
                <a:cubicBezTo>
                  <a:pt x="456378" y="725438"/>
                  <a:pt x="441268" y="692146"/>
                  <a:pt x="441268" y="650055"/>
                </a:cubicBezTo>
                <a:cubicBezTo>
                  <a:pt x="441268" y="612278"/>
                  <a:pt x="453269" y="581142"/>
                  <a:pt x="477271" y="556647"/>
                </a:cubicBezTo>
                <a:cubicBezTo>
                  <a:pt x="501273" y="532152"/>
                  <a:pt x="530887" y="519904"/>
                  <a:pt x="566115" y="519904"/>
                </a:cubicBezTo>
                <a:close/>
                <a:moveTo>
                  <a:pt x="1227323" y="458580"/>
                </a:moveTo>
                <a:lnTo>
                  <a:pt x="1227323" y="839202"/>
                </a:lnTo>
                <a:lnTo>
                  <a:pt x="1435100" y="839202"/>
                </a:lnTo>
                <a:lnTo>
                  <a:pt x="1435100" y="768046"/>
                </a:lnTo>
                <a:lnTo>
                  <a:pt x="1299256" y="768046"/>
                </a:lnTo>
                <a:lnTo>
                  <a:pt x="1299256" y="667909"/>
                </a:lnTo>
                <a:lnTo>
                  <a:pt x="1435100" y="667909"/>
                </a:lnTo>
                <a:lnTo>
                  <a:pt x="1435100" y="598305"/>
                </a:lnTo>
                <a:lnTo>
                  <a:pt x="1299256" y="598305"/>
                </a:lnTo>
                <a:lnTo>
                  <a:pt x="1299256" y="529478"/>
                </a:lnTo>
                <a:lnTo>
                  <a:pt x="1435100" y="529478"/>
                </a:lnTo>
                <a:lnTo>
                  <a:pt x="1435100" y="458580"/>
                </a:lnTo>
                <a:close/>
                <a:moveTo>
                  <a:pt x="837381" y="458580"/>
                </a:moveTo>
                <a:lnTo>
                  <a:pt x="837381" y="839202"/>
                </a:lnTo>
                <a:lnTo>
                  <a:pt x="909831" y="839202"/>
                </a:lnTo>
                <a:lnTo>
                  <a:pt x="909831" y="589508"/>
                </a:lnTo>
                <a:lnTo>
                  <a:pt x="1072493" y="839202"/>
                </a:lnTo>
                <a:lnTo>
                  <a:pt x="1142189" y="839202"/>
                </a:lnTo>
                <a:lnTo>
                  <a:pt x="1142189" y="458580"/>
                </a:lnTo>
                <a:lnTo>
                  <a:pt x="1069739" y="458580"/>
                </a:lnTo>
                <a:lnTo>
                  <a:pt x="1069739" y="709050"/>
                </a:lnTo>
                <a:lnTo>
                  <a:pt x="906880" y="458580"/>
                </a:lnTo>
                <a:close/>
                <a:moveTo>
                  <a:pt x="566891" y="449006"/>
                </a:moveTo>
                <a:cubicBezTo>
                  <a:pt x="531332" y="449006"/>
                  <a:pt x="498148" y="457933"/>
                  <a:pt x="467337" y="475787"/>
                </a:cubicBezTo>
                <a:cubicBezTo>
                  <a:pt x="436527" y="493641"/>
                  <a:pt x="412319" y="517834"/>
                  <a:pt x="394711" y="548367"/>
                </a:cubicBezTo>
                <a:cubicBezTo>
                  <a:pt x="377104" y="578899"/>
                  <a:pt x="368300" y="612364"/>
                  <a:pt x="368300" y="648762"/>
                </a:cubicBezTo>
                <a:cubicBezTo>
                  <a:pt x="368300" y="703099"/>
                  <a:pt x="387201" y="750019"/>
                  <a:pt x="425004" y="789522"/>
                </a:cubicBezTo>
                <a:cubicBezTo>
                  <a:pt x="462805" y="829025"/>
                  <a:pt x="510274" y="848775"/>
                  <a:pt x="567409" y="848775"/>
                </a:cubicBezTo>
                <a:cubicBezTo>
                  <a:pt x="621954" y="848775"/>
                  <a:pt x="668344" y="829542"/>
                  <a:pt x="706579" y="791075"/>
                </a:cubicBezTo>
                <a:cubicBezTo>
                  <a:pt x="744813" y="752607"/>
                  <a:pt x="763930" y="705601"/>
                  <a:pt x="763930" y="650055"/>
                </a:cubicBezTo>
                <a:cubicBezTo>
                  <a:pt x="763930" y="593992"/>
                  <a:pt x="744554" y="546469"/>
                  <a:pt x="705802" y="507483"/>
                </a:cubicBezTo>
                <a:cubicBezTo>
                  <a:pt x="667051" y="468499"/>
                  <a:pt x="620747" y="449006"/>
                  <a:pt x="566891" y="449006"/>
                </a:cubicBezTo>
                <a:close/>
                <a:moveTo>
                  <a:pt x="914400" y="0"/>
                </a:moveTo>
                <a:cubicBezTo>
                  <a:pt x="1419409" y="0"/>
                  <a:pt x="1828800" y="409391"/>
                  <a:pt x="1828800" y="914400"/>
                </a:cubicBezTo>
                <a:cubicBezTo>
                  <a:pt x="1828800" y="1419409"/>
                  <a:pt x="1419409" y="1828800"/>
                  <a:pt x="914400" y="1828800"/>
                </a:cubicBezTo>
                <a:cubicBezTo>
                  <a:pt x="409391" y="1828800"/>
                  <a:pt x="0" y="1419409"/>
                  <a:pt x="0" y="914400"/>
                </a:cubicBezTo>
                <a:cubicBezTo>
                  <a:pt x="0" y="409391"/>
                  <a:pt x="409391" y="0"/>
                  <a:pt x="91440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F857A-7538-467B-8D77-A97F5C38C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AD2B4-BFB5-4185-9CE8-EA7F7F366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372E1-2851-4D9D-9A76-501E9238C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E5636-4872-4CCC-80FF-72F1208BF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695A2-522F-4406-9633-9D5FA8061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62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E58DA-EE94-47B5-ADA7-FF637FC9D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34980-8760-4578-96FC-4CA21460E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8A1F0-656B-4D4D-89B0-68C714399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FC0A4-5168-4907-87BA-1C1858019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8AB7E-FF25-4A0B-9959-49E2E98FB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67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85318-B9D0-4B4C-8FC1-4BD4CD1F2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C5080-1360-4EEE-85BA-716E16156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DCEBB-F5CD-4210-891D-66C7EBEF1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A772B-76DA-48D6-888D-94674EC77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007A4-0B58-40E9-9337-F6341B39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46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C5921-AD3F-48FC-9335-559622B5D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04093-AB05-4B17-B41F-0179D94B8E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A1D9F1-11C3-4BBD-8CDD-23FDC007D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7BA5D-48DD-4341-9B7A-7F461535C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6/12/23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6675C-9246-42EB-8FE3-F4A3553C0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4C365-172A-4BAC-B52E-63BDC3664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32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7AB29-2825-4DF1-8420-F3F52CC9D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75121-8E23-42F2-B4DF-4399817DC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BE414F-A15D-410B-A449-B5C102AAA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D0A672-2702-40FF-8D5D-6AE1F6D2BC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7D10E6-DBE6-47FF-90DA-9E155F71D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116AA-7455-468D-ADAA-946164EDA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6/12/23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DF849B-D18F-4897-B56C-4AE0A3FE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3D0A07-8664-4AE3-B109-B34F5E069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828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08BBF-A46D-4E38-A4A6-A58D596C0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4350B4-CF0C-466B-9871-B261490A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6/12/23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930575-F640-4F16-9665-AD13D06F3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24703-0435-4E32-9053-9C0496A1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368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A2DD42-75D5-44FC-8587-DA40ADC17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6/12/23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AEDC0-7550-4DEB-A6E0-8A0993D1E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D9ACDD-B32B-4831-8440-3DA5F2FC5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608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7EA0-AC9C-4682-A9A8-13677C3FC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6C07C-3134-4D51-926E-B9F36F14E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C4F30-5FE2-4764-87B7-5B1C01A6C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00AF6-4051-4F08-841C-A917C35C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6/12/23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FD1213-9350-4E11-B5ED-B1BEC230E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9EA2B-193E-44D2-8EB7-6B9790B32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03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130" y="365127"/>
            <a:ext cx="7293219" cy="100647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1408"/>
            <a:ext cx="7886700" cy="45855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6/12/23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oneDM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DF952B3D-8C5C-48FD-81C7-457930D99F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1410" y="136524"/>
            <a:ext cx="914479" cy="9144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996F1-E4CB-403D-A8FC-25E2FA38E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2C89F2-C213-48D5-8142-1255743E22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92921-CDCD-4F9E-B6A7-C8CFE4FF0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28677-EBB0-44C2-B643-98A1EDF96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6/12/23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A1290-DF73-42D6-8689-81A36EFA1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DDBAA-21B2-4C40-A8C5-7EE58B7EF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851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61F60-A200-4FE5-A3FC-DCEC6FD4F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225A58-62D8-4783-A88B-79A8A1080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71D1F-9D00-4E30-9E1C-66D5549CE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F4433-5F88-4099-A89F-A44FE6D61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C5273-7C3E-44C4-AB88-4F2D0B983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351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09B889-0E3A-41C2-803F-46507A3CEF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2BAF5-1DDE-4C78-A0D4-FCBDA1C4F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344DF-6691-482F-84BF-2EE185B2F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355FE-4A0B-49C0-B336-BF7256E79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2D8B2-A752-4B9E-9A3B-486FEFF46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3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6/12/23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6/12/23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6/12/23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6/12/23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6/12/23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6/12/23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7EDBF-1783-6543-A668-FCF30E10D4FA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89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D8D345-269C-4D59-8011-F420B18F1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89B82-E50C-416D-A452-985F12C0B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E23D6-B852-4AB4-B156-92EC2BF9EC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F779F-8F42-4393-AF9F-89DFA4BAC582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8715E-80D1-44ED-BED2-507ECCCB30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1288F-5EE9-43D3-9964-C30885AFD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68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59432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One Data Model</a:t>
            </a:r>
            <a:br>
              <a:rPr lang="en-US" dirty="0"/>
            </a:br>
            <a:r>
              <a:rPr lang="en-US" dirty="0"/>
              <a:t>Weekly Teleconference</a:t>
            </a:r>
            <a:br>
              <a:rPr lang="en-US" dirty="0"/>
            </a:br>
            <a:r>
              <a:rPr lang="en-US" dirty="0"/>
              <a:t>Agenda and Content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439499"/>
            <a:ext cx="6858000" cy="165576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June 12, 2023</a:t>
            </a:r>
          </a:p>
        </p:txBody>
      </p:sp>
    </p:spTree>
    <p:extLst>
      <p:ext uri="{BB962C8B-B14F-4D97-AF65-F5344CB8AC3E}">
        <p14:creationId xmlns:p14="http://schemas.microsoft.com/office/powerpoint/2010/main" val="2135778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7744" y="-128860"/>
            <a:ext cx="7293219" cy="100647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848" y="1555530"/>
            <a:ext cx="7998372" cy="4824249"/>
          </a:xfrm>
        </p:spPr>
        <p:txBody>
          <a:bodyPr>
            <a:noAutofit/>
          </a:bodyPr>
          <a:lstStyle/>
          <a:p>
            <a:r>
              <a:rPr lang="en-GB" sz="2000" dirty="0"/>
              <a:t>Welcome</a:t>
            </a:r>
            <a:endParaRPr lang="en-GB" sz="2400" dirty="0"/>
          </a:p>
          <a:p>
            <a:r>
              <a:rPr lang="en-GB" sz="2000" dirty="0"/>
              <a:t>Calendar and updates</a:t>
            </a:r>
          </a:p>
          <a:p>
            <a:r>
              <a:rPr lang="en-GB" sz="2000" dirty="0"/>
              <a:t>Report on Bluetooth Mesh </a:t>
            </a:r>
          </a:p>
          <a:p>
            <a:r>
              <a:rPr lang="en-GB" sz="2000" dirty="0"/>
              <a:t>SDF design team </a:t>
            </a:r>
          </a:p>
          <a:p>
            <a:r>
              <a:rPr lang="en-GB" sz="2000" dirty="0"/>
              <a:t>Next meeting</a:t>
            </a:r>
          </a:p>
          <a:p>
            <a:r>
              <a:rPr lang="en-GB" sz="2000" dirty="0"/>
              <a:t>AOB</a:t>
            </a:r>
          </a:p>
        </p:txBody>
      </p:sp>
    </p:spTree>
    <p:extLst>
      <p:ext uri="{BB962C8B-B14F-4D97-AF65-F5344CB8AC3E}">
        <p14:creationId xmlns:p14="http://schemas.microsoft.com/office/powerpoint/2010/main" val="3998811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BB222-615B-0F41-8777-6828060E9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Teleconference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D7916-0116-CE40-8A22-A638009CC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One Data Model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Scheduled: June 12, 2023 at 8:00 AM to 9:00 AM, PDT</a:t>
            </a:r>
          </a:p>
          <a:p>
            <a:pPr marL="0" indent="0">
              <a:buNone/>
            </a:pPr>
            <a:r>
              <a:rPr lang="en-US" sz="2000" dirty="0"/>
              <a:t>Location: Meeting URL: https://</a:t>
            </a:r>
            <a:r>
              <a:rPr lang="en-US" sz="2000" dirty="0" err="1"/>
              <a:t>openconnectivityfoundationinc.my.webex.com</a:t>
            </a:r>
            <a:r>
              <a:rPr lang="en-US" sz="2000" dirty="0"/>
              <a:t>/meet/admin41</a:t>
            </a:r>
          </a:p>
          <a:p>
            <a:pPr marL="0" indent="0">
              <a:buNone/>
            </a:pPr>
            <a:r>
              <a:rPr lang="en-US" sz="2000" dirty="0"/>
              <a:t>Access code: 2553 448 8730</a:t>
            </a:r>
          </a:p>
          <a:p>
            <a:pPr marL="0" indent="0">
              <a:buNone/>
            </a:pPr>
            <a:r>
              <a:rPr lang="en-US" sz="2000" dirty="0"/>
              <a:t> </a:t>
            </a:r>
          </a:p>
          <a:p>
            <a:pPr marL="0" indent="0">
              <a:buNone/>
            </a:pPr>
            <a:r>
              <a:rPr lang="en-US" sz="2000" dirty="0"/>
              <a:t>Join by phone</a:t>
            </a:r>
          </a:p>
          <a:p>
            <a:pPr marL="0" indent="0">
              <a:buNone/>
            </a:pPr>
            <a:r>
              <a:rPr lang="en-US" sz="2000" dirty="0"/>
              <a:t>+1-650-479-3208 United States Toll</a:t>
            </a:r>
          </a:p>
          <a:p>
            <a:pPr marL="0" indent="0">
              <a:buNone/>
            </a:pPr>
            <a:r>
              <a:rPr lang="en-US" sz="2000" dirty="0"/>
              <a:t>Access code: 2553 448 8730</a:t>
            </a:r>
          </a:p>
          <a:p>
            <a:pPr marL="0" indent="0">
              <a:buNone/>
            </a:pP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11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398465</TotalTime>
  <Words>87</Words>
  <Application>Microsoft Macintosh PowerPoint</Application>
  <PresentationFormat>Letter Paper (8.5x11 in)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Custom Design</vt:lpstr>
      <vt:lpstr>One Data Model Weekly Teleconference Agenda and Content</vt:lpstr>
      <vt:lpstr>Agenda</vt:lpstr>
      <vt:lpstr>Teleconference 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Data Model Semantic Definitions for Connected Things</dc:title>
  <dc:creator>Wouter van der Beek (wovander)</dc:creator>
  <cp:lastModifiedBy>Michael Koster</cp:lastModifiedBy>
  <cp:revision>779</cp:revision>
  <cp:lastPrinted>2023-05-10T14:03:25Z</cp:lastPrinted>
  <dcterms:created xsi:type="dcterms:W3CDTF">2020-07-17T12:11:39Z</dcterms:created>
  <dcterms:modified xsi:type="dcterms:W3CDTF">2023-06-12T13:14:06Z</dcterms:modified>
</cp:coreProperties>
</file>