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354" r:id="rId4"/>
    <p:sldId id="356" r:id="rId5"/>
    <p:sldId id="357" r:id="rId6"/>
    <p:sldId id="358" r:id="rId7"/>
    <p:sldId id="355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laari-asdf-relations-0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2trg/wishi/wiki/NOTE:-Link-information-for-data-mode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November 28,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04" y="1602828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</a:p>
          <a:p>
            <a:pPr lvl="1"/>
            <a:r>
              <a:rPr lang="en-GB" sz="2900" dirty="0" err="1"/>
              <a:t>CoRE</a:t>
            </a:r>
            <a:r>
              <a:rPr lang="en-GB" sz="2900" dirty="0"/>
              <a:t> Interim 7 Dec</a:t>
            </a:r>
          </a:p>
          <a:p>
            <a:pPr lvl="1"/>
            <a:r>
              <a:rPr lang="en-GB" sz="2900" dirty="0"/>
              <a:t>T2TRG 12 Dec </a:t>
            </a:r>
          </a:p>
          <a:p>
            <a:pPr lvl="1"/>
            <a:r>
              <a:rPr lang="en-GB" sz="2900" dirty="0"/>
              <a:t>ASDF interim ?</a:t>
            </a:r>
          </a:p>
          <a:p>
            <a:r>
              <a:rPr lang="en-GB" sz="3300" dirty="0"/>
              <a:t>Links and Relations discussion – goal is to drive consensus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7C3-B30C-2D4D-9991-36454541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Relations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F1A7-A67F-5F44-A5B5-333BC2D1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1570387"/>
            <a:ext cx="8166538" cy="4585555"/>
          </a:xfrm>
        </p:spPr>
        <p:txBody>
          <a:bodyPr/>
          <a:lstStyle/>
          <a:p>
            <a:r>
              <a:rPr lang="en-US" dirty="0" err="1"/>
              <a:t>SdfRef</a:t>
            </a:r>
            <a:r>
              <a:rPr lang="en-US" dirty="0"/>
              <a:t> is explicitly compositional and points only to SDF definitions </a:t>
            </a:r>
          </a:p>
          <a:p>
            <a:pPr lvl="1"/>
            <a:r>
              <a:rPr lang="en-US" dirty="0" err="1"/>
              <a:t>SdfFrom</a:t>
            </a:r>
            <a:r>
              <a:rPr lang="en-US" dirty="0"/>
              <a:t> is proposed as a "breadcrumb" to memorize where a definition was sourced from (c.f. </a:t>
            </a:r>
            <a:r>
              <a:rPr lang="en-US" dirty="0" err="1"/>
              <a:t>SDFrelation</a:t>
            </a:r>
            <a:r>
              <a:rPr lang="en-US" dirty="0"/>
              <a:t>)</a:t>
            </a:r>
          </a:p>
          <a:p>
            <a:r>
              <a:rPr lang="en-US" dirty="0" err="1"/>
              <a:t>SdfRelation</a:t>
            </a:r>
            <a:r>
              <a:rPr lang="en-US" dirty="0"/>
              <a:t> is proposed as a general purpose definition-time relational link for SDF definitions</a:t>
            </a:r>
          </a:p>
          <a:p>
            <a:pPr lvl="1"/>
            <a:r>
              <a:rPr lang="en-US" dirty="0"/>
              <a:t>Including SDF references, but also web hyperlinks and RDF style links, property graphs</a:t>
            </a:r>
          </a:p>
          <a:p>
            <a:r>
              <a:rPr lang="en-US" dirty="0"/>
              <a:t>We still need to define a way to model application-specific links that are provided by </a:t>
            </a:r>
            <a:r>
              <a:rPr lang="en-US" dirty="0" err="1"/>
              <a:t>CoRE</a:t>
            </a:r>
            <a:r>
              <a:rPr lang="en-US" dirty="0"/>
              <a:t> Link-Format, OCF, LWM2M, etc. to construct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2504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723E-8D21-E649-8C8F-D9EA3EDE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54" y="281045"/>
            <a:ext cx="7293219" cy="1006474"/>
          </a:xfrm>
        </p:spPr>
        <p:txBody>
          <a:bodyPr/>
          <a:lstStyle/>
          <a:p>
            <a:r>
              <a:rPr lang="en-US" dirty="0" err="1"/>
              <a:t>SdfRelation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0035-50C1-884E-A3BD-76B732C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17836"/>
            <a:ext cx="7886700" cy="458555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https://www.ietf.org/archive/id/draft-laari-asdf-relations-00.html</a:t>
            </a:r>
            <a:endParaRPr lang="en-US" sz="2000" dirty="0"/>
          </a:p>
          <a:p>
            <a:r>
              <a:rPr lang="en-US" dirty="0"/>
              <a:t>Defines relation target, relation type, relation properties, target attributes, and cardinality, plus a mutability hint.</a:t>
            </a:r>
          </a:p>
          <a:p>
            <a:r>
              <a:rPr lang="en-US" dirty="0"/>
              <a:t>Are there any identified gaps </a:t>
            </a:r>
            <a:r>
              <a:rPr lang="en-US" dirty="0" err="1"/>
              <a:t>wrt</a:t>
            </a:r>
            <a:r>
              <a:rPr lang="en-US" dirty="0"/>
              <a:t>. the use case including SDF, RDF, Hypermedia, and other similar target types?</a:t>
            </a:r>
          </a:p>
          <a:p>
            <a:r>
              <a:rPr lang="en-US" dirty="0"/>
              <a:t>Can </a:t>
            </a:r>
            <a:r>
              <a:rPr lang="en-US" dirty="0" err="1"/>
              <a:t>SdfRelation</a:t>
            </a:r>
            <a:r>
              <a:rPr lang="en-US" dirty="0"/>
              <a:t> provide the breadcrumb for constructors?</a:t>
            </a:r>
          </a:p>
          <a:p>
            <a:r>
              <a:rPr lang="en-US" dirty="0"/>
              <a:t>What are the remaining issues?</a:t>
            </a:r>
          </a:p>
        </p:txBody>
      </p:sp>
    </p:spTree>
    <p:extLst>
      <p:ext uri="{BB962C8B-B14F-4D97-AF65-F5344CB8AC3E}">
        <p14:creationId xmlns:p14="http://schemas.microsoft.com/office/powerpoint/2010/main" val="5151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C667-9A6D-274F-B665-41A4786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239003"/>
            <a:ext cx="7293219" cy="1006474"/>
          </a:xfrm>
        </p:spPr>
        <p:txBody>
          <a:bodyPr/>
          <a:lstStyle/>
          <a:p>
            <a:r>
              <a:rPr lang="en-US" dirty="0"/>
              <a:t>Application-specific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5852-B53E-D64A-BDDF-630BE56D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45477"/>
            <a:ext cx="7886700" cy="458555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https://github.com/t2trg/wishi/wiki/NOTE:-Link-information-for-data-models</a:t>
            </a:r>
            <a:endParaRPr lang="en-US" sz="2000" dirty="0"/>
          </a:p>
          <a:p>
            <a:r>
              <a:rPr lang="en-US" dirty="0"/>
              <a:t>Model </a:t>
            </a:r>
            <a:r>
              <a:rPr lang="en-US" dirty="0" err="1"/>
              <a:t>CoRE</a:t>
            </a:r>
            <a:r>
              <a:rPr lang="en-US" dirty="0"/>
              <a:t> Link-Format, LWM2M, RDF, and other links that are used to construct application graphs and similar structures.</a:t>
            </a:r>
          </a:p>
          <a:p>
            <a:r>
              <a:rPr lang="en-US" dirty="0"/>
              <a:t>Different types of links express different constraints, e.g. LWM2M "Object Link" vs. a resource link</a:t>
            </a:r>
          </a:p>
          <a:p>
            <a:r>
              <a:rPr lang="en-US" dirty="0"/>
              <a:t>We need both a consistent abstraction for these links, and mappings to specific data models (LWM2M, etc.)</a:t>
            </a:r>
          </a:p>
          <a:p>
            <a:r>
              <a:rPr lang="en-US" dirty="0"/>
              <a:t>Can </a:t>
            </a:r>
            <a:r>
              <a:rPr lang="en-US" dirty="0" err="1"/>
              <a:t>SdfRelation</a:t>
            </a:r>
            <a:r>
              <a:rPr lang="en-US" dirty="0"/>
              <a:t> provide the abstract description and constraint vocabulary?</a:t>
            </a:r>
          </a:p>
        </p:txBody>
      </p:sp>
    </p:spTree>
    <p:extLst>
      <p:ext uri="{BB962C8B-B14F-4D97-AF65-F5344CB8AC3E}">
        <p14:creationId xmlns:p14="http://schemas.microsoft.com/office/powerpoint/2010/main" val="353569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Nov 28,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377648</TotalTime>
  <Words>356</Words>
  <Application>Microsoft Macintosh PowerPoint</Application>
  <PresentationFormat>Letter Paper (8.5x11 in)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SDF Relations and Links</vt:lpstr>
      <vt:lpstr>SdfRelation</vt:lpstr>
      <vt:lpstr>Application-specific links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728</cp:revision>
  <cp:lastPrinted>2022-11-28T14:47:07Z</cp:lastPrinted>
  <dcterms:created xsi:type="dcterms:W3CDTF">2020-07-17T12:11:39Z</dcterms:created>
  <dcterms:modified xsi:type="dcterms:W3CDTF">2022-11-28T14:49:29Z</dcterms:modified>
</cp:coreProperties>
</file>