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354" r:id="rId4"/>
    <p:sldId id="356" r:id="rId5"/>
    <p:sldId id="355" r:id="rId6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2trg/wishi/wiki/NOTE:-Link-information-for-data-models#object-type-with-sdftype-link" TargetMode="External"/><Relationship Id="rId2" Type="http://schemas.openxmlformats.org/officeDocument/2006/relationships/hyperlink" Target="https://github.com/ietf-wg-asdf/SDF/wiki/Model-Design-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jkoster/ODM-Examples/blob/master/sdfRelation/Application%20examples%20for%20SDF%20links%20and%20relations.pdf" TargetMode="External"/><Relationship Id="rId5" Type="http://schemas.openxmlformats.org/officeDocument/2006/relationships/hyperlink" Target="draft-petrov-t2trg-youpi-01.txt" TargetMode="External"/><Relationship Id="rId4" Type="http://schemas.openxmlformats.org/officeDocument/2006/relationships/hyperlink" Target="https://github.com/t2trg/wishi/wiki/NOTE:-Link-information-for-data-mode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February 20, 2023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744" y="-128860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052" y="1644870"/>
            <a:ext cx="8176602" cy="4531488"/>
          </a:xfrm>
        </p:spPr>
        <p:txBody>
          <a:bodyPr>
            <a:noAutofit/>
          </a:bodyPr>
          <a:lstStyle/>
          <a:p>
            <a:r>
              <a:rPr lang="en-GB" sz="2400" dirty="0"/>
              <a:t>Welcome</a:t>
            </a:r>
          </a:p>
          <a:p>
            <a:r>
              <a:rPr lang="en-GB" sz="2400" dirty="0"/>
              <a:t>Updates and calendar</a:t>
            </a:r>
          </a:p>
          <a:p>
            <a:r>
              <a:rPr lang="en-US" sz="2400" dirty="0"/>
              <a:t>Status review Bluetooth models</a:t>
            </a:r>
          </a:p>
          <a:p>
            <a:r>
              <a:rPr lang="en-US" sz="2400" dirty="0"/>
              <a:t>Follow up on </a:t>
            </a:r>
            <a:r>
              <a:rPr lang="en-US" sz="2400" dirty="0" err="1"/>
              <a:t>sdfRelation</a:t>
            </a:r>
            <a:r>
              <a:rPr lang="en-US" sz="2400" dirty="0"/>
              <a:t> and </a:t>
            </a:r>
            <a:r>
              <a:rPr lang="en-US" sz="2400" dirty="0" err="1"/>
              <a:t>sdfLink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Examples of system models for digital twins</a:t>
            </a:r>
          </a:p>
          <a:p>
            <a:r>
              <a:rPr lang="en-GB" sz="2400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3A9C-66A5-AD46-B0F0-E8C645D1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C505-4094-F74F-A23B-602B80A4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https://github.com/ietf-wg-asdf/SDF/wiki/Model-Design-Guidelines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https://github.com/t2trg/wishi/wiki/NOTE:-Link-information-for-data-models#object-type-with-sdftype-link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https://github.com/t2trg/wishi/wiki/NOTE:-Link-information-for-data-models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draft-petrov-t2trg-youpi-01.txt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err="1">
                <a:hlinkClick r:id="rId6"/>
              </a:rPr>
              <a:t>github.com</a:t>
            </a:r>
            <a:r>
              <a:rPr lang="en-US" sz="2400" dirty="0">
                <a:hlinkClick r:id="rId6"/>
              </a:rPr>
              <a:t>/</a:t>
            </a:r>
            <a:r>
              <a:rPr lang="en-US" sz="2400" dirty="0" err="1">
                <a:hlinkClick r:id="rId6"/>
              </a:rPr>
              <a:t>mjkoster</a:t>
            </a:r>
            <a:r>
              <a:rPr lang="en-US" sz="2400" dirty="0">
                <a:hlinkClick r:id="rId6"/>
              </a:rPr>
              <a:t>/ODM-Examples/blob/master/</a:t>
            </a:r>
            <a:r>
              <a:rPr lang="en-US" sz="2400" dirty="0" err="1">
                <a:hlinkClick r:id="rId6"/>
              </a:rPr>
              <a:t>sdfRelation</a:t>
            </a:r>
            <a:r>
              <a:rPr lang="en-US" sz="2400" dirty="0">
                <a:hlinkClick r:id="rId6"/>
              </a:rPr>
              <a:t>/Application%20examples%20for%20SDF%20links%20and%20relations.pdf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8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Feb 20, 2023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377926</TotalTime>
  <Words>175</Words>
  <Application>Microsoft Macintosh PowerPoint</Application>
  <PresentationFormat>Letter Paper (8.5x11 in)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URLs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749</cp:revision>
  <cp:lastPrinted>2022-12-19T15:11:56Z</cp:lastPrinted>
  <dcterms:created xsi:type="dcterms:W3CDTF">2020-07-17T12:11:39Z</dcterms:created>
  <dcterms:modified xsi:type="dcterms:W3CDTF">2023-02-20T14:13:58Z</dcterms:modified>
</cp:coreProperties>
</file>