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" TargetMode="External"/><Relationship Id="rId2" Type="http://schemas.openxmlformats.org/officeDocument/2006/relationships/hyperlink" Target="https://doodle.com/meeting/participate/id/azvPBNY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October 31,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r>
              <a:rPr lang="en-GB" sz="3300" dirty="0"/>
              <a:t>T2TRG summary meeting doodle:</a:t>
            </a:r>
            <a:r>
              <a:rPr lang="en-US" u="sng" dirty="0">
                <a:hlinkClick r:id="rId2"/>
              </a:rPr>
              <a:t>https://doodle.com/meeting/participate/id/azvPBNYa</a:t>
            </a:r>
            <a:endParaRPr lang="en-GB" sz="3300" dirty="0"/>
          </a:p>
          <a:p>
            <a:r>
              <a:rPr lang="en-GB" sz="3300" dirty="0"/>
              <a:t>IETF 115 Hackathon November 5</a:t>
            </a:r>
            <a:r>
              <a:rPr lang="en-GB" sz="3300" baseline="30000" dirty="0"/>
              <a:t>th</a:t>
            </a:r>
            <a:r>
              <a:rPr lang="en-GB" sz="3300" dirty="0"/>
              <a:t> and 6</a:t>
            </a:r>
            <a:r>
              <a:rPr lang="en-GB" sz="3300" baseline="30000" dirty="0"/>
              <a:t>th</a:t>
            </a:r>
            <a:r>
              <a:rPr lang="en-GB" sz="3300" dirty="0"/>
              <a:t> </a:t>
            </a:r>
          </a:p>
          <a:p>
            <a:r>
              <a:rPr lang="en-GB" sz="3300" dirty="0"/>
              <a:t>Link pattern review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/t2trg/</a:t>
            </a:r>
            <a:r>
              <a:rPr lang="en-US" dirty="0" err="1">
                <a:hlinkClick r:id="rId3"/>
              </a:rPr>
              <a:t>wishi</a:t>
            </a:r>
            <a:r>
              <a:rPr lang="en-US" dirty="0">
                <a:hlinkClick r:id="rId3"/>
              </a:rPr>
              <a:t>/wiki/NOTE:-Link-information-for-data-models</a:t>
            </a:r>
            <a:endParaRPr lang="en-US" dirty="0"/>
          </a:p>
          <a:p>
            <a:r>
              <a:rPr lang="en-GB" sz="3300" dirty="0"/>
              <a:t>Bluetooth file package as input to translation</a:t>
            </a:r>
          </a:p>
          <a:p>
            <a:pPr lvl="1"/>
            <a:r>
              <a:rPr lang="en-GB" sz="2900" dirty="0"/>
              <a:t>MK to ask Simon for </a:t>
            </a:r>
            <a:r>
              <a:rPr lang="en-GB" sz="2900"/>
              <a:t>machine source</a:t>
            </a:r>
            <a:endParaRPr lang="en-GB" sz="2900" dirty="0"/>
          </a:p>
          <a:p>
            <a:r>
              <a:rPr lang="en-GB" sz="3300" dirty="0"/>
              <a:t>CSA (Zigbee) status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IETF 115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327667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IETF 115 Hackathon November 5</a:t>
            </a:r>
            <a:r>
              <a:rPr lang="en-GB" sz="3300" baseline="30000" dirty="0"/>
              <a:t>th</a:t>
            </a:r>
            <a:r>
              <a:rPr lang="en-GB" sz="3300" dirty="0"/>
              <a:t> and 6</a:t>
            </a:r>
            <a:r>
              <a:rPr lang="en-GB" sz="3300" baseline="30000" dirty="0"/>
              <a:t>th</a:t>
            </a:r>
          </a:p>
          <a:p>
            <a:pPr lvl="1"/>
            <a:r>
              <a:rPr lang="en-GB" sz="2900" baseline="30000" dirty="0"/>
              <a:t>Remote dial-in</a:t>
            </a:r>
            <a:r>
              <a:rPr lang="en-GB" sz="2900" dirty="0"/>
              <a:t> </a:t>
            </a:r>
          </a:p>
          <a:p>
            <a:pPr lvl="1"/>
            <a:r>
              <a:rPr lang="en-GB" sz="2900" dirty="0"/>
              <a:t>Tools – model conversion focus</a:t>
            </a:r>
          </a:p>
          <a:p>
            <a:pPr lvl="2"/>
            <a:r>
              <a:rPr lang="en-GB" sz="2500" dirty="0"/>
              <a:t>Bluetooth package</a:t>
            </a:r>
          </a:p>
          <a:p>
            <a:pPr lvl="2"/>
            <a:r>
              <a:rPr lang="en-GB" sz="2500" dirty="0"/>
              <a:t>API translation generalize the OCF design</a:t>
            </a:r>
          </a:p>
          <a:p>
            <a:pPr lvl="2"/>
            <a:r>
              <a:rPr lang="en-GB" sz="2500" dirty="0"/>
              <a:t>Action and Event</a:t>
            </a:r>
          </a:p>
          <a:p>
            <a:pPr lvl="2"/>
            <a:r>
              <a:rPr lang="en-GB" sz="2500" dirty="0"/>
              <a:t>Take what we have</a:t>
            </a:r>
          </a:p>
          <a:p>
            <a:pPr lvl="2"/>
            <a:r>
              <a:rPr lang="en-GB" sz="2500" dirty="0" err="1"/>
              <a:t>WoT</a:t>
            </a:r>
            <a:r>
              <a:rPr lang="en-GB" sz="2500" dirty="0"/>
              <a:t> TD work vs. TM</a:t>
            </a:r>
          </a:p>
          <a:p>
            <a:pPr lvl="2"/>
            <a:r>
              <a:rPr lang="en-GB" sz="2500" dirty="0"/>
              <a:t>Semantic proxy</a:t>
            </a:r>
          </a:p>
          <a:p>
            <a:pPr lvl="2"/>
            <a:r>
              <a:rPr lang="en-GB" sz="2500" dirty="0"/>
              <a:t>Instantiation model – more than protocol binding, what is the implementation</a:t>
            </a:r>
          </a:p>
          <a:p>
            <a:pPr lvl="2"/>
            <a:r>
              <a:rPr lang="en-GB" sz="2500" dirty="0"/>
              <a:t>Schedule?</a:t>
            </a:r>
          </a:p>
          <a:p>
            <a:pPr lvl="1"/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0664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Oct 31,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337373</TotalTime>
  <Words>194</Words>
  <Application>Microsoft Macintosh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IETF 115 Hackathon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709</cp:revision>
  <cp:lastPrinted>2021-03-29T08:35:39Z</cp:lastPrinted>
  <dcterms:created xsi:type="dcterms:W3CDTF">2020-07-17T12:11:39Z</dcterms:created>
  <dcterms:modified xsi:type="dcterms:W3CDTF">2022-10-31T15:34:55Z</dcterms:modified>
</cp:coreProperties>
</file>