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354" r:id="rId4"/>
    <p:sldId id="356" r:id="rId5"/>
    <p:sldId id="355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November 21,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980" y="1245477"/>
            <a:ext cx="7830181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Welcome</a:t>
            </a:r>
          </a:p>
          <a:p>
            <a:r>
              <a:rPr lang="en-GB" sz="3300" dirty="0"/>
              <a:t>Updates and calendar</a:t>
            </a:r>
          </a:p>
          <a:p>
            <a:pPr lvl="1"/>
            <a:r>
              <a:rPr lang="en-GB" sz="2900" dirty="0"/>
              <a:t>ASDF interim before EOY (week of 12 Dec) </a:t>
            </a:r>
          </a:p>
          <a:p>
            <a:pPr lvl="1"/>
            <a:r>
              <a:rPr lang="en-GB" sz="2900" dirty="0"/>
              <a:t>12 Dec is T2TRG</a:t>
            </a:r>
          </a:p>
          <a:p>
            <a:pPr lvl="1"/>
            <a:r>
              <a:rPr lang="en-GB" sz="2900" dirty="0" err="1"/>
              <a:t>CoRE</a:t>
            </a:r>
            <a:r>
              <a:rPr lang="en-GB" sz="2900" dirty="0"/>
              <a:t> Interim 7 Dec</a:t>
            </a:r>
          </a:p>
          <a:p>
            <a:r>
              <a:rPr lang="en-GB" sz="3300" dirty="0"/>
              <a:t>Bluetooth file package as input to translation</a:t>
            </a:r>
          </a:p>
          <a:p>
            <a:pPr lvl="1"/>
            <a:r>
              <a:rPr lang="en-GB" sz="2900" dirty="0"/>
              <a:t>Source documents originally were pdf</a:t>
            </a:r>
          </a:p>
          <a:p>
            <a:pPr lvl="1"/>
            <a:r>
              <a:rPr lang="en-GB" sz="2900" dirty="0"/>
              <a:t>Migrated to code repositories </a:t>
            </a:r>
          </a:p>
          <a:p>
            <a:r>
              <a:rPr lang="en-GB" sz="3300" dirty="0"/>
              <a:t>Links and Relations prep </a:t>
            </a:r>
          </a:p>
          <a:p>
            <a:pPr lvl="1"/>
            <a:r>
              <a:rPr lang="en-GB" sz="2900" dirty="0"/>
              <a:t>Wiki updates </a:t>
            </a:r>
          </a:p>
          <a:p>
            <a:pPr lvl="1"/>
            <a:r>
              <a:rPr lang="en-GB" sz="2900" dirty="0"/>
              <a:t>How OCF does links</a:t>
            </a:r>
          </a:p>
          <a:p>
            <a:pPr lvl="1"/>
            <a:r>
              <a:rPr lang="en-GB" sz="2900" dirty="0"/>
              <a:t>DTDL relations – how to model graph links</a:t>
            </a:r>
          </a:p>
          <a:p>
            <a:pPr lvl="1"/>
            <a:r>
              <a:rPr lang="en-GB" sz="2900" dirty="0"/>
              <a:t>Does </a:t>
            </a:r>
            <a:r>
              <a:rPr lang="en-GB" sz="2900" dirty="0" err="1"/>
              <a:t>BluetoothMesh</a:t>
            </a:r>
            <a:r>
              <a:rPr lang="en-GB" sz="2900" dirty="0"/>
              <a:t> have links - (future plans)</a:t>
            </a:r>
          </a:p>
          <a:p>
            <a:r>
              <a:rPr lang="en-GB" sz="3300" dirty="0"/>
              <a:t>AOB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922" y="0"/>
            <a:ext cx="7293219" cy="1006474"/>
          </a:xfrm>
        </p:spPr>
        <p:txBody>
          <a:bodyPr/>
          <a:lstStyle/>
          <a:p>
            <a:r>
              <a:rPr lang="en-US" dirty="0"/>
              <a:t>Bluetooth Mesh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960" y="898634"/>
            <a:ext cx="7830181" cy="5607269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Bluetooth file package as input to translation</a:t>
            </a:r>
          </a:p>
          <a:p>
            <a:pPr lvl="1"/>
            <a:r>
              <a:rPr lang="en-GB" dirty="0"/>
              <a:t>Source documents originally are pdf</a:t>
            </a:r>
          </a:p>
          <a:p>
            <a:pPr lvl="1"/>
            <a:r>
              <a:rPr lang="en-GB" dirty="0"/>
              <a:t>Migrated to code repositories – to generate machine readable formats</a:t>
            </a:r>
          </a:p>
          <a:p>
            <a:pPr lvl="1"/>
            <a:r>
              <a:rPr lang="en-GB" dirty="0"/>
              <a:t>YML file formats – not published openly, </a:t>
            </a:r>
            <a:r>
              <a:rPr lang="en-GB" dirty="0" err="1"/>
              <a:t>tbd</a:t>
            </a:r>
            <a:r>
              <a:rPr lang="en-GB" dirty="0"/>
              <a:t> by the BT Sig </a:t>
            </a:r>
            <a:r>
              <a:rPr lang="en-GB" dirty="0" err="1"/>
              <a:t>BoD</a:t>
            </a:r>
            <a:r>
              <a:rPr lang="en-GB" dirty="0"/>
              <a:t>, may be open to other SDOs</a:t>
            </a:r>
          </a:p>
          <a:p>
            <a:pPr lvl="1"/>
            <a:r>
              <a:rPr lang="en-GB" dirty="0"/>
              <a:t>Pdf could also be consumed as an exchange format as they will be machine generated soon</a:t>
            </a:r>
          </a:p>
          <a:p>
            <a:pPr lvl="1"/>
            <a:r>
              <a:rPr lang="en-GB" dirty="0" err="1"/>
              <a:t>DeviceProperties</a:t>
            </a:r>
            <a:r>
              <a:rPr lang="en-GB" dirty="0"/>
              <a:t> refer to Characteristics (GATT Supplement) which refer to Units</a:t>
            </a:r>
          </a:p>
          <a:p>
            <a:pPr lvl="1"/>
            <a:r>
              <a:rPr lang="en-GB" dirty="0"/>
              <a:t>What is the best machine readable formats – discussion with Bob Hughes? (Intel)</a:t>
            </a:r>
          </a:p>
          <a:p>
            <a:pPr lvl="1"/>
            <a:r>
              <a:rPr lang="en-GB" dirty="0"/>
              <a:t>How do we approach the mappings?</a:t>
            </a:r>
          </a:p>
          <a:p>
            <a:pPr lvl="1"/>
            <a:r>
              <a:rPr lang="en-GB" dirty="0"/>
              <a:t>How do work with the BT Sig?</a:t>
            </a:r>
          </a:p>
          <a:p>
            <a:pPr lvl="1"/>
            <a:r>
              <a:rPr lang="en-GB" dirty="0"/>
              <a:t>No IP in the levels up to </a:t>
            </a:r>
            <a:r>
              <a:rPr lang="en-GB" dirty="0" err="1"/>
              <a:t>DeviceProperties</a:t>
            </a:r>
            <a:endParaRPr lang="en-GB" dirty="0"/>
          </a:p>
          <a:p>
            <a:pPr lvl="1"/>
            <a:r>
              <a:rPr lang="en-GB" dirty="0"/>
              <a:t>Organize a joint call – 3</a:t>
            </a:r>
            <a:r>
              <a:rPr lang="en-GB" baseline="30000" dirty="0"/>
              <a:t>rd</a:t>
            </a:r>
            <a:r>
              <a:rPr lang="en-GB" dirty="0"/>
              <a:t> week or Dec (19) or January 9 – prepare slides describing SDF unique role</a:t>
            </a:r>
          </a:p>
          <a:p>
            <a:pPr lvl="1"/>
            <a:r>
              <a:rPr lang="en-GB" dirty="0"/>
              <a:t>Access to materials + maintenance loop</a:t>
            </a:r>
          </a:p>
          <a:p>
            <a:pPr lvl="1"/>
            <a:r>
              <a:rPr lang="en-GB" dirty="0"/>
              <a:t>The key is to present a viable use case – multi-ecosystem integration – concrete: device that consumes and integrates BT and Matter (consumer) + building BMS with BT and BACnet/Matter</a:t>
            </a:r>
          </a:p>
          <a:p>
            <a:pPr lvl="1"/>
            <a:r>
              <a:rPr lang="en-GB" dirty="0"/>
              <a:t>Ericsson – Magnus on </a:t>
            </a:r>
            <a:r>
              <a:rPr lang="en-GB" dirty="0" err="1"/>
              <a:t>BoD</a:t>
            </a:r>
            <a:r>
              <a:rPr lang="en-GB" dirty="0"/>
              <a:t> of Sig, can get access to the YML</a:t>
            </a:r>
          </a:p>
        </p:txBody>
      </p:sp>
    </p:spTree>
    <p:extLst>
      <p:ext uri="{BB962C8B-B14F-4D97-AF65-F5344CB8AC3E}">
        <p14:creationId xmlns:p14="http://schemas.microsoft.com/office/powerpoint/2010/main" val="9894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Nov 21, 2022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367741</TotalTime>
  <Words>329</Words>
  <Application>Microsoft Macintosh PowerPoint</Application>
  <PresentationFormat>Letter Paper (8.5x11 in)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Bluetooth Mesh Sources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722</cp:revision>
  <cp:lastPrinted>2021-03-29T08:35:39Z</cp:lastPrinted>
  <dcterms:created xsi:type="dcterms:W3CDTF">2020-07-17T12:11:39Z</dcterms:created>
  <dcterms:modified xsi:type="dcterms:W3CDTF">2022-11-21T17:42:00Z</dcterms:modified>
</cp:coreProperties>
</file>