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December 19,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84" y="1602828"/>
            <a:ext cx="8176602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  <a:endParaRPr lang="en-GB" sz="2900" dirty="0"/>
          </a:p>
          <a:p>
            <a:pPr lvl="1"/>
            <a:r>
              <a:rPr lang="en-GB" sz="2900" dirty="0"/>
              <a:t>ASDF interim </a:t>
            </a:r>
          </a:p>
          <a:p>
            <a:pPr lvl="1"/>
            <a:r>
              <a:rPr lang="en-GB" sz="2900" dirty="0"/>
              <a:t>Status updates</a:t>
            </a:r>
          </a:p>
          <a:p>
            <a:r>
              <a:rPr lang="en-US" sz="3300" dirty="0"/>
              <a:t>"Knowledge Graphs for IoT Platform Digital Twins based on SDF"</a:t>
            </a:r>
            <a:endParaRPr lang="en-GB" sz="3300" dirty="0"/>
          </a:p>
          <a:p>
            <a:r>
              <a:rPr lang="en-GB" sz="3300" dirty="0"/>
              <a:t>AOB</a:t>
            </a:r>
          </a:p>
          <a:p>
            <a:r>
              <a:rPr lang="en-GB" sz="3300" dirty="0"/>
              <a:t>Bluetooth progress @Ericsson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Dec 19, 2022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377784</TotalTime>
  <Words>98</Words>
  <Application>Microsoft Macintosh PowerPoint</Application>
  <PresentationFormat>Letter Paper (8.5x11 in)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736</cp:revision>
  <cp:lastPrinted>2022-11-28T14:47:07Z</cp:lastPrinted>
  <dcterms:created xsi:type="dcterms:W3CDTF">2020-07-17T12:11:39Z</dcterms:created>
  <dcterms:modified xsi:type="dcterms:W3CDTF">2022-12-19T15:11:37Z</dcterms:modified>
</cp:coreProperties>
</file>