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meeting/upco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January 9,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33" y="1350580"/>
            <a:ext cx="8176602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  <a:endParaRPr lang="en-GB" sz="2900" dirty="0"/>
          </a:p>
          <a:p>
            <a:pPr lvl="1"/>
            <a:r>
              <a:rPr lang="en-GB" sz="2900" dirty="0"/>
              <a:t>ASDF interim Jan 12</a:t>
            </a:r>
            <a:r>
              <a:rPr lang="en-GB" sz="2900" baseline="30000" dirty="0"/>
              <a:t>th</a:t>
            </a:r>
            <a:endParaRPr lang="en-GB" sz="2900" dirty="0"/>
          </a:p>
          <a:p>
            <a:pPr lvl="1"/>
            <a:r>
              <a:rPr lang="en-US" dirty="0">
                <a:hlinkClick r:id="rId2"/>
              </a:rPr>
              <a:t>https://datatracker.ietf.org/meeting/upcoming</a:t>
            </a:r>
            <a:endParaRPr lang="en-GB" sz="2900" dirty="0"/>
          </a:p>
          <a:p>
            <a:pPr lvl="1"/>
            <a:r>
              <a:rPr lang="en-GB" sz="2900" dirty="0"/>
              <a:t>Status updates</a:t>
            </a:r>
          </a:p>
          <a:p>
            <a:r>
              <a:rPr lang="en-US" sz="3300" dirty="0"/>
              <a:t>Update on Bluetooth models</a:t>
            </a:r>
          </a:p>
          <a:p>
            <a:r>
              <a:rPr lang="en-US" sz="3300" dirty="0"/>
              <a:t>Follow up on </a:t>
            </a:r>
            <a:r>
              <a:rPr lang="en-US" sz="3300" dirty="0" err="1"/>
              <a:t>sdfRelation</a:t>
            </a:r>
            <a:r>
              <a:rPr lang="en-US" sz="3300" dirty="0"/>
              <a:t> and </a:t>
            </a:r>
            <a:r>
              <a:rPr lang="en-US" sz="3300" dirty="0" err="1"/>
              <a:t>sdfLink</a:t>
            </a:r>
            <a:endParaRPr lang="en-US" sz="3300" dirty="0"/>
          </a:p>
          <a:p>
            <a:r>
              <a:rPr lang="en-US" sz="3200" dirty="0"/>
              <a:t>ASDF Interim (if needed)</a:t>
            </a:r>
            <a:endParaRPr lang="en-GB" sz="3200" dirty="0"/>
          </a:p>
          <a:p>
            <a:r>
              <a:rPr lang="en-GB" sz="33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Jan 9,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377868</TotalTime>
  <Words>111</Words>
  <Application>Microsoft Macintosh PowerPoint</Application>
  <PresentationFormat>Letter Paper (8.5x11 in)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741</cp:revision>
  <cp:lastPrinted>2022-12-19T15:11:56Z</cp:lastPrinted>
  <dcterms:created xsi:type="dcterms:W3CDTF">2020-07-17T12:11:39Z</dcterms:created>
  <dcterms:modified xsi:type="dcterms:W3CDTF">2023-01-06T14:56:33Z</dcterms:modified>
</cp:coreProperties>
</file>