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oster/ODM-Examples/blob/master/sdfRelation/Application%20examples%20for%20SDF%20links%20and%20relations.pdf" TargetMode="External"/><Relationship Id="rId5" Type="http://schemas.openxmlformats.org/officeDocument/2006/relationships/hyperlink" Target="draft-petrov-t2trg-youpi-01.txt" TargetMode="Externa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March 20,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55" y="1234966"/>
            <a:ext cx="8176602" cy="4903075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r>
              <a:rPr lang="en-US" sz="2400" dirty="0"/>
              <a:t>Hackathon</a:t>
            </a:r>
          </a:p>
          <a:p>
            <a:pPr lvl="1"/>
            <a:r>
              <a:rPr lang="en-US" sz="2000" dirty="0"/>
              <a:t>SDF RFC readiness, implement new features</a:t>
            </a:r>
          </a:p>
          <a:p>
            <a:pPr lvl="1"/>
            <a:r>
              <a:rPr lang="en-US" sz="2000" dirty="0"/>
              <a:t>SDF Tooling – SDF Compact Representation - CB</a:t>
            </a:r>
          </a:p>
          <a:p>
            <a:pPr lvl="1"/>
            <a:r>
              <a:rPr lang="en-US" sz="2000" dirty="0"/>
              <a:t>Link and Relation implementations – from use cases – MK </a:t>
            </a:r>
          </a:p>
          <a:p>
            <a:pPr lvl="1"/>
            <a:r>
              <a:rPr lang="en-US" sz="2000" dirty="0" err="1"/>
              <a:t>sdfChoice</a:t>
            </a:r>
            <a:r>
              <a:rPr lang="en-US" sz="2000" dirty="0"/>
              <a:t> modeling LWM2M </a:t>
            </a:r>
            <a:r>
              <a:rPr lang="en-US" sz="2000" dirty="0" err="1"/>
              <a:t>enums</a:t>
            </a:r>
            <a:r>
              <a:rPr lang="en-US" sz="2000" dirty="0"/>
              <a:t> - AK</a:t>
            </a:r>
          </a:p>
          <a:p>
            <a:pPr lvl="1"/>
            <a:r>
              <a:rPr lang="en-US" sz="2000" dirty="0"/>
              <a:t>Potential </a:t>
            </a:r>
            <a:r>
              <a:rPr lang="en-US" sz="2000" dirty="0" err="1"/>
              <a:t>sdfChoice</a:t>
            </a:r>
            <a:r>
              <a:rPr lang="en-US" sz="2000" dirty="0"/>
              <a:t> refinement with </a:t>
            </a:r>
            <a:r>
              <a:rPr lang="en-US" sz="2000" dirty="0" err="1"/>
              <a:t>sdfRef</a:t>
            </a:r>
            <a:r>
              <a:rPr lang="en-US" sz="2000" dirty="0"/>
              <a:t> gap – MK </a:t>
            </a:r>
          </a:p>
          <a:p>
            <a:r>
              <a:rPr lang="en-US" sz="2400" dirty="0"/>
              <a:t>Review Link and Relation use case</a:t>
            </a:r>
          </a:p>
          <a:p>
            <a:pPr lvl="1"/>
            <a:r>
              <a:rPr lang="en-GB" sz="2000" dirty="0" err="1"/>
              <a:t>SDFtype</a:t>
            </a:r>
            <a:r>
              <a:rPr lang="en-GB" sz="2000" dirty="0"/>
              <a:t> draft</a:t>
            </a:r>
          </a:p>
          <a:p>
            <a:pPr lvl="1"/>
            <a:r>
              <a:rPr lang="en-GB" sz="2000" dirty="0" err="1"/>
              <a:t>sdfRelation</a:t>
            </a:r>
            <a:r>
              <a:rPr lang="en-GB" sz="2000" dirty="0"/>
              <a:t> questions – writeable relations</a:t>
            </a:r>
          </a:p>
          <a:p>
            <a:pPr lvl="1"/>
            <a:r>
              <a:rPr lang="en-GB" sz="2000" dirty="0"/>
              <a:t>class vs relation</a:t>
            </a:r>
          </a:p>
          <a:p>
            <a:r>
              <a:rPr lang="en-GB" sz="2400" dirty="0"/>
              <a:t>Matter and Energy</a:t>
            </a:r>
          </a:p>
          <a:p>
            <a:r>
              <a:rPr lang="en-GB" sz="2400" dirty="0"/>
              <a:t>BT model auto conversion question – Mesh Data Models?</a:t>
            </a:r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365127"/>
            <a:ext cx="7690642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URLs to review for SDF link/relation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https://github.com/ietf-wg-asdf/SDF/wiki/Model-Design-Guidelines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https://github.com/t2trg/wishi/wiki/NOTE:-Link-information-for-data-models#object-type-with-sdftype-link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https://github.com/t2trg/wishi/wiki/NOTE:-Link-information-for-data-models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draft-petrov-t2trg-youpi-01.txt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github.com</a:t>
            </a:r>
            <a:r>
              <a:rPr lang="en-US" sz="2400" dirty="0">
                <a:hlinkClick r:id="rId6"/>
              </a:rPr>
              <a:t>/</a:t>
            </a:r>
            <a:r>
              <a:rPr lang="en-US" sz="2400" dirty="0" err="1">
                <a:hlinkClick r:id="rId6"/>
              </a:rPr>
              <a:t>mjkoster</a:t>
            </a:r>
            <a:r>
              <a:rPr lang="en-US" sz="2400" dirty="0">
                <a:hlinkClick r:id="rId6"/>
              </a:rPr>
              <a:t>/ODM-Examples/blob/master/</a:t>
            </a:r>
            <a:r>
              <a:rPr lang="en-US" sz="2400" dirty="0" err="1">
                <a:hlinkClick r:id="rId6"/>
              </a:rPr>
              <a:t>sdfRelation</a:t>
            </a:r>
            <a:r>
              <a:rPr lang="en-US" sz="2400" dirty="0">
                <a:hlinkClick r:id="rId6"/>
              </a:rPr>
              <a:t>/Application%20examples%20for%20SDF%20links%20and%20relations.pdf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Mar 20,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397604</TotalTime>
  <Words>234</Words>
  <Application>Microsoft Macintosh PowerPoint</Application>
  <PresentationFormat>Letter Paper (8.5x11 in)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 to review for SDF link/relation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762</cp:revision>
  <cp:lastPrinted>2023-03-20T14:48:34Z</cp:lastPrinted>
  <dcterms:created xsi:type="dcterms:W3CDTF">2020-07-17T12:11:39Z</dcterms:created>
  <dcterms:modified xsi:type="dcterms:W3CDTF">2023-03-20T16:06:22Z</dcterms:modified>
</cp:coreProperties>
</file>