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472" r:id="rId4"/>
    <p:sldId id="473" r:id="rId5"/>
    <p:sldId id="470" r:id="rId6"/>
    <p:sldId id="288" r:id="rId7"/>
    <p:sldId id="474" r:id="rId8"/>
    <p:sldId id="476" r:id="rId9"/>
    <p:sldId id="475" r:id="rId10"/>
    <p:sldId id="469" r:id="rId11"/>
    <p:sldId id="471" r:id="rId12"/>
    <p:sldId id="354" r:id="rId13"/>
    <p:sldId id="467" r:id="rId14"/>
    <p:sldId id="468" r:id="rId15"/>
    <p:sldId id="463" r:id="rId16"/>
    <p:sldId id="466" r:id="rId17"/>
    <p:sldId id="465" r:id="rId18"/>
    <p:sldId id="464" r:id="rId19"/>
    <p:sldId id="459" r:id="rId20"/>
    <p:sldId id="460" r:id="rId21"/>
    <p:sldId id="461" r:id="rId22"/>
    <p:sldId id="462" r:id="rId23"/>
    <p:sldId id="435" r:id="rId24"/>
    <p:sldId id="447" r:id="rId25"/>
    <p:sldId id="445" r:id="rId26"/>
    <p:sldId id="457" r:id="rId27"/>
    <p:sldId id="458" r:id="rId28"/>
    <p:sldId id="455" r:id="rId29"/>
    <p:sldId id="450" r:id="rId30"/>
    <p:sldId id="451" r:id="rId31"/>
    <p:sldId id="452" r:id="rId32"/>
    <p:sldId id="453" r:id="rId33"/>
    <p:sldId id="454" r:id="rId34"/>
    <p:sldId id="456" r:id="rId3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layground/wiki/Namespaces-and-versions-(2022-02-transition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March 28,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7246882"/>
          </a:xfrm>
        </p:spPr>
        <p:txBody>
          <a:bodyPr>
            <a:noAutofit/>
          </a:bodyPr>
          <a:lstStyle/>
          <a:p>
            <a:r>
              <a:rPr lang="en-US" sz="2000" dirty="0"/>
              <a:t>Namespace and versioning scheme</a:t>
            </a:r>
          </a:p>
          <a:p>
            <a:r>
              <a:rPr lang="en-US" sz="2000" dirty="0"/>
              <a:t>Playground models don't have a namespace – </a:t>
            </a:r>
          </a:p>
          <a:p>
            <a:pPr lvl="1"/>
            <a:r>
              <a:rPr lang="en-US" sz="1800" dirty="0"/>
              <a:t>need to add the block</a:t>
            </a:r>
          </a:p>
          <a:p>
            <a:pPr lvl="1"/>
            <a:r>
              <a:rPr lang="en-US" sz="1800" dirty="0"/>
              <a:t>linter check and warning?</a:t>
            </a:r>
          </a:p>
          <a:p>
            <a:pPr lvl="1"/>
            <a:r>
              <a:rPr lang="en-US" sz="1800" dirty="0"/>
              <a:t>Is there a default behavior when there is no namespace reference? (research) no contribution to a global ([https://</a:t>
            </a:r>
            <a:r>
              <a:rPr lang="en-US" sz="1800" dirty="0" err="1"/>
              <a:t>onedm</a:t>
            </a:r>
            <a:r>
              <a:rPr lang="en-US" sz="1800" dirty="0"/>
              <a:t>) namespace</a:t>
            </a:r>
          </a:p>
          <a:p>
            <a:pPr lvl="1"/>
            <a:r>
              <a:rPr lang="en-US" sz="1800" dirty="0"/>
              <a:t>Can't export but can import using explicit prefix </a:t>
            </a:r>
          </a:p>
          <a:p>
            <a:pPr lvl="1"/>
            <a:r>
              <a:rPr lang="en-US" sz="1800" dirty="0"/>
              <a:t>These are theoretically ecosystem URIs (</a:t>
            </a:r>
            <a:r>
              <a:rPr lang="en-US" sz="1800" dirty="0" err="1"/>
              <a:t>ocf</a:t>
            </a:r>
            <a:r>
              <a:rPr lang="en-US" sz="1800" dirty="0"/>
              <a:t>:, </a:t>
            </a:r>
            <a:r>
              <a:rPr lang="en-US" sz="1800" dirty="0" err="1"/>
              <a:t>oma</a:t>
            </a:r>
            <a:r>
              <a:rPr lang="en-US" sz="1800" dirty="0"/>
              <a:t>:</a:t>
            </a:r>
            <a:r>
              <a:rPr lang="en-US" sz="1800" dirty="0">
                <a:sym typeface="Wingdings" pitchFamily="2" charset="2"/>
              </a:rPr>
              <a:t> ) or should they all be 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 – is there a useful constraint beyond "</a:t>
            </a:r>
            <a:r>
              <a:rPr lang="en-US" sz="1800" dirty="0" err="1">
                <a:sym typeface="Wingdings" pitchFamily="2" charset="2"/>
              </a:rPr>
              <a:t>onedm</a:t>
            </a:r>
            <a:r>
              <a:rPr lang="en-US" sz="1800" dirty="0">
                <a:sym typeface="Wingdings" pitchFamily="2" charset="2"/>
              </a:rPr>
              <a:t>:"</a:t>
            </a:r>
          </a:p>
          <a:p>
            <a:pPr lvl="2"/>
            <a:r>
              <a:rPr lang="en-US" sz="1400" dirty="0">
                <a:sym typeface="Wingdings" pitchFamily="2" charset="2"/>
              </a:rPr>
              <a:t>Ecosystem root, (</a:t>
            </a:r>
            <a:r>
              <a:rPr lang="en-US" sz="1400" strike="sngStrike" dirty="0" err="1">
                <a:sym typeface="Wingdings" pitchFamily="2" charset="2"/>
              </a:rPr>
              <a:t>github</a:t>
            </a:r>
            <a:r>
              <a:rPr lang="en-US" sz="1400" strike="sngStrike" dirty="0">
                <a:sym typeface="Wingdings" pitchFamily="2" charset="2"/>
              </a:rPr>
              <a:t> root</a:t>
            </a:r>
            <a:r>
              <a:rPr lang="en-US" sz="1400" dirty="0">
                <a:sym typeface="Wingdings" pitchFamily="2" charset="2"/>
              </a:rPr>
              <a:t>), </a:t>
            </a:r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root</a:t>
            </a:r>
          </a:p>
          <a:p>
            <a:pPr lvl="2"/>
            <a:r>
              <a:rPr lang="en-US" sz="1400" dirty="0" err="1">
                <a:sym typeface="Wingdings" pitchFamily="2" charset="2"/>
              </a:rPr>
              <a:t>onedm</a:t>
            </a:r>
            <a:r>
              <a:rPr lang="en-US" sz="1400" dirty="0">
                <a:sym typeface="Wingdings" pitchFamily="2" charset="2"/>
              </a:rPr>
              <a:t> is preferred as a unifying principle</a:t>
            </a:r>
          </a:p>
          <a:p>
            <a:pPr lvl="2"/>
            <a:r>
              <a:rPr lang="en-US" sz="1400" dirty="0">
                <a:sym typeface="Wingdings" pitchFamily="2" charset="2"/>
              </a:rPr>
              <a:t>BSD3 strongly recommended and required for adoption</a:t>
            </a:r>
          </a:p>
          <a:p>
            <a:pPr lvl="2"/>
            <a:r>
              <a:rPr lang="en-US" sz="1400" dirty="0">
                <a:hlinkClick r:id="rId2"/>
              </a:rPr>
              <a:t>https://github.com/one-data-model/playground/wiki/Namespaces-and-versions-(2022-02-transition)</a:t>
            </a:r>
            <a:endParaRPr lang="en-US" sz="1400" dirty="0"/>
          </a:p>
          <a:p>
            <a:pPr lvl="2"/>
            <a:r>
              <a:rPr lang="en-US" sz="1400" dirty="0"/>
              <a:t>Please make a note in this wiki about what you will do with namespaces</a:t>
            </a:r>
          </a:p>
          <a:p>
            <a:pPr lvl="2"/>
            <a:r>
              <a:rPr lang="en-US" sz="1400" dirty="0"/>
              <a:t>Ari and </a:t>
            </a:r>
            <a:r>
              <a:rPr lang="en-US" sz="1400" dirty="0" err="1"/>
              <a:t>Wouter</a:t>
            </a:r>
            <a:r>
              <a:rPr lang="en-US" sz="1400" dirty="0"/>
              <a:t> will update </a:t>
            </a:r>
            <a:r>
              <a:rPr lang="en-US" sz="1400" dirty="0" err="1"/>
              <a:t>pg</a:t>
            </a:r>
            <a:r>
              <a:rPr lang="en-US" sz="1400" dirty="0"/>
              <a:t> models and wiki</a:t>
            </a:r>
            <a:endParaRPr lang="en-US" sz="1200" dirty="0"/>
          </a:p>
          <a:p>
            <a:r>
              <a:rPr lang="en-US" sz="2000" dirty="0"/>
              <a:t>Versioning question</a:t>
            </a:r>
          </a:p>
          <a:p>
            <a:pPr lvl="1"/>
            <a:r>
              <a:rPr lang="en-US" sz="1800" dirty="0"/>
              <a:t>What is our resolution of the version marking question?</a:t>
            </a:r>
          </a:p>
          <a:p>
            <a:pPr lvl="1"/>
            <a:r>
              <a:rPr lang="en-US" sz="1800" dirty="0"/>
              <a:t>Discuss at next call February 21</a:t>
            </a:r>
          </a:p>
          <a:p>
            <a:pPr lvl="1"/>
            <a:r>
              <a:rPr lang="en-US" sz="1800" dirty="0"/>
              <a:t>Ecosystem-specific versioning - is a string good enough? Monotonicity?</a:t>
            </a:r>
          </a:p>
          <a:p>
            <a:pPr lvl="1"/>
            <a:r>
              <a:rPr lang="en-US" sz="1800" dirty="0"/>
              <a:t>What are the operations on ecosystem versions</a:t>
            </a:r>
          </a:p>
          <a:p>
            <a:pPr lvl="1"/>
            <a:r>
              <a:rPr lang="en-US" sz="1800" dirty="0"/>
              <a:t>Recommend using </a:t>
            </a:r>
            <a:r>
              <a:rPr lang="en-US" sz="1800" dirty="0" err="1"/>
              <a:t>onedm</a:t>
            </a:r>
            <a:r>
              <a:rPr lang="en-US" sz="1800" dirty="0"/>
              <a:t> scheme - Merging </a:t>
            </a:r>
            <a:r>
              <a:rPr lang="en-US" sz="1800" dirty="0" err="1"/>
              <a:t>infoblocks</a:t>
            </a:r>
            <a:endParaRPr lang="en-US" sz="1800" dirty="0"/>
          </a:p>
          <a:p>
            <a:pPr lvl="1"/>
            <a:r>
              <a:rPr lang="en-US" sz="1800" dirty="0"/>
              <a:t>Writeup needed to provide guidance to contributors where do you put the information in the SDF file – extension points may need more constraints in the SDF draft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&lt;namespace&gt;: how do we validate that the ns is defined?</a:t>
            </a:r>
          </a:p>
          <a:p>
            <a:pPr lvl="1"/>
            <a:r>
              <a:rPr lang="en-US" sz="1800" dirty="0"/>
              <a:t>Put this in the RFC candidate</a:t>
            </a:r>
          </a:p>
          <a:p>
            <a:pPr lvl="1"/>
            <a:r>
              <a:rPr lang="en-US" sz="1800" dirty="0"/>
              <a:t>Writeup </a:t>
            </a:r>
            <a:r>
              <a:rPr lang="en-US" sz="1800" dirty="0" err="1"/>
              <a:t>onedm</a:t>
            </a:r>
            <a:r>
              <a:rPr lang="en-US" sz="1800" dirty="0"/>
              <a:t> </a:t>
            </a:r>
            <a:r>
              <a:rPr lang="en-US" sz="1800" dirty="0" err="1"/>
              <a:t>semver</a:t>
            </a:r>
            <a:r>
              <a:rPr lang="en-US" sz="1800" dirty="0"/>
              <a:t> scheme – action</a:t>
            </a:r>
          </a:p>
          <a:p>
            <a:pPr marL="0" indent="0">
              <a:buNone/>
            </a:pPr>
            <a:r>
              <a:rPr lang="en-US" sz="1200" dirty="0"/>
              <a:t>"info" : {</a:t>
            </a:r>
          </a:p>
          <a:p>
            <a:pPr marL="0" indent="0">
              <a:buNone/>
            </a:pPr>
            <a:r>
              <a:rPr lang="en-US" sz="1200" dirty="0"/>
              <a:t> "</a:t>
            </a:r>
            <a:r>
              <a:rPr lang="en-US" sz="1200" dirty="0" err="1"/>
              <a:t>oma:version</a:t>
            </a:r>
            <a:r>
              <a:rPr lang="en-US" sz="1200" dirty="0"/>
              <a:t>" : "1.1"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lvl="1"/>
            <a:endParaRPr lang="en-US" sz="1800" dirty="0"/>
          </a:p>
          <a:p>
            <a:r>
              <a:rPr lang="en-US" sz="2000" dirty="0"/>
              <a:t>What else needs to be resolved </a:t>
            </a:r>
          </a:p>
          <a:p>
            <a:pPr lvl="1"/>
            <a:r>
              <a:rPr lang="en-US" sz="1800" dirty="0"/>
              <a:t>SDF questions – JSON number format</a:t>
            </a:r>
          </a:p>
          <a:p>
            <a:pPr lvl="1"/>
            <a:r>
              <a:rPr lang="en-US" sz="1800" dirty="0"/>
              <a:t>Big numbers? 64 bit integer TD, JSON-LD? ASDF issue TBC - </a:t>
            </a:r>
            <a:r>
              <a:rPr lang="en-US" sz="1800" dirty="0" err="1"/>
              <a:t>Bigmax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February 7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93C8-80AB-624B-B9D3-007F2B8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3B3F-D59E-1C49-A3EF-7A1D44D2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/>
              <a:t>State of ASDF </a:t>
            </a:r>
          </a:p>
          <a:p>
            <a:r>
              <a:rPr lang="en-US" dirty="0"/>
              <a:t>Classes, instances, and successive refinement</a:t>
            </a:r>
          </a:p>
          <a:p>
            <a:r>
              <a:rPr lang="en-US" dirty="0" err="1"/>
              <a:t>Github</a:t>
            </a:r>
            <a:r>
              <a:rPr lang="en-US" dirty="0"/>
              <a:t> repos and models usage guidelines?</a:t>
            </a:r>
          </a:p>
        </p:txBody>
      </p:sp>
    </p:spTree>
    <p:extLst>
      <p:ext uri="{BB962C8B-B14F-4D97-AF65-F5344CB8AC3E}">
        <p14:creationId xmlns:p14="http://schemas.microsoft.com/office/powerpoint/2010/main" val="29128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470-5A66-A94F-95DE-07B9D707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34" y="143500"/>
            <a:ext cx="7293219" cy="1006474"/>
          </a:xfrm>
        </p:spPr>
        <p:txBody>
          <a:bodyPr/>
          <a:lstStyle/>
          <a:p>
            <a:r>
              <a:rPr lang="en-US" dirty="0"/>
              <a:t>Class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84B2-5945-7046-9B30-8BA9DFE5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149974"/>
            <a:ext cx="8357695" cy="4585555"/>
          </a:xfrm>
        </p:spPr>
        <p:txBody>
          <a:bodyPr/>
          <a:lstStyle/>
          <a:p>
            <a:r>
              <a:rPr lang="en-US" dirty="0"/>
              <a:t>Class as template for an instance</a:t>
            </a:r>
          </a:p>
          <a:p>
            <a:r>
              <a:rPr lang="en-US" dirty="0"/>
              <a:t>Semantic categorization</a:t>
            </a:r>
          </a:p>
          <a:p>
            <a:r>
              <a:rPr lang="en-US" dirty="0"/>
              <a:t>Reuse vs. specialization tradeoff at each level</a:t>
            </a:r>
          </a:p>
          <a:p>
            <a:r>
              <a:rPr lang="en-US" dirty="0"/>
              <a:t>Composition of classes as template for composed instances, etc.</a:t>
            </a:r>
          </a:p>
          <a:p>
            <a:r>
              <a:rPr lang="en-US" dirty="0"/>
              <a:t>Refinements: Class, Sub-class, Type, Sub-Type, Kind</a:t>
            </a:r>
          </a:p>
          <a:p>
            <a:r>
              <a:rPr lang="en-US" dirty="0"/>
              <a:t>Classes all the way down (?) to the final specialization</a:t>
            </a:r>
          </a:p>
          <a:p>
            <a:r>
              <a:rPr lang="en-US" dirty="0"/>
              <a:t>"Library instances" are templates </a:t>
            </a:r>
          </a:p>
          <a:p>
            <a:r>
              <a:rPr lang="en-US" dirty="0"/>
              <a:t>IP Address, unique identifier, cardinality of one</a:t>
            </a:r>
          </a:p>
          <a:p>
            <a:r>
              <a:rPr lang="en-US" dirty="0"/>
              <a:t>All values filled in or nulled</a:t>
            </a:r>
          </a:p>
          <a:p>
            <a:r>
              <a:rPr lang="en-US" dirty="0"/>
              <a:t>Has protocol bindings and ecosystem-specific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April 4,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38-C12F-A04F-9F19-554BC790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vs.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0857-8902-8B4A-841A-25E7E446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Object and Thing</a:t>
            </a:r>
          </a:p>
          <a:p>
            <a:r>
              <a:rPr lang="en-US" dirty="0"/>
              <a:t>The building block aspect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Nesting (we already have thing in thing nesting)</a:t>
            </a:r>
          </a:p>
          <a:p>
            <a:r>
              <a:rPr lang="en-US" dirty="0"/>
              <a:t>Objects and Properties (Events, Actions) at the same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BD41-E4FD-7D47-919D-2BCE7FE7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Playground CI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4546-21D9-3342-AEA4-D2C8F01A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ZCL and BT models to a development branch</a:t>
            </a:r>
          </a:p>
        </p:txBody>
      </p:sp>
    </p:spTree>
    <p:extLst>
      <p:ext uri="{BB962C8B-B14F-4D97-AF65-F5344CB8AC3E}">
        <p14:creationId xmlns:p14="http://schemas.microsoft.com/office/powerpoint/2010/main" val="30786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DC3F-F5F9-FD43-97AE-A0A77376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models and OMA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AF5E7-9160-4B4D-9803-613E161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uniform between OCF and OMA</a:t>
            </a:r>
          </a:p>
          <a:p>
            <a:r>
              <a:rPr lang="en-US" dirty="0"/>
              <a:t>OCF repo that auto-converts OMA models</a:t>
            </a:r>
          </a:p>
          <a:p>
            <a:r>
              <a:rPr lang="en-US" dirty="0"/>
              <a:t>Supports the converter – name conversion to unique names</a:t>
            </a:r>
          </a:p>
          <a:p>
            <a:r>
              <a:rPr lang="en-US" dirty="0"/>
              <a:t>OCF repo is a later version of the OCF database</a:t>
            </a:r>
          </a:p>
          <a:p>
            <a:r>
              <a:rPr lang="en-US" dirty="0"/>
              <a:t>CI still needs some integration + automation</a:t>
            </a:r>
          </a:p>
          <a:p>
            <a:r>
              <a:rPr lang="en-US" dirty="0"/>
              <a:t>Linter could return an error code</a:t>
            </a:r>
          </a:p>
          <a:p>
            <a:r>
              <a:rPr lang="en-US" dirty="0"/>
              <a:t>Linter versions? Linter repo to clone from…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406790</TotalTime>
  <Words>2122</Words>
  <Application>Microsoft Macintosh PowerPoint</Application>
  <PresentationFormat>Letter Paper (8.5x11 in)</PresentationFormat>
  <Paragraphs>263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Class and Instance</vt:lpstr>
      <vt:lpstr>Closing</vt:lpstr>
      <vt:lpstr>Back up</vt:lpstr>
      <vt:lpstr>Thing vs. Object</vt:lpstr>
      <vt:lpstr>Playground CI errors</vt:lpstr>
      <vt:lpstr>OCF models and OMA models</vt:lpstr>
      <vt:lpstr>February 14th Agenda</vt:lpstr>
      <vt:lpstr>Ecosystem-specific models</vt:lpstr>
      <vt:lpstr>February 7th 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774</cp:revision>
  <cp:lastPrinted>2022-03-28T14:32:32Z</cp:lastPrinted>
  <dcterms:created xsi:type="dcterms:W3CDTF">2020-07-17T12:11:39Z</dcterms:created>
  <dcterms:modified xsi:type="dcterms:W3CDTF">2022-03-28T14:32:45Z</dcterms:modified>
</cp:coreProperties>
</file>