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meeting/upco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December 19,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723" y="972207"/>
            <a:ext cx="8176602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  <a:endParaRPr lang="en-GB" sz="2900" dirty="0"/>
          </a:p>
          <a:p>
            <a:pPr lvl="1"/>
            <a:r>
              <a:rPr lang="en-GB" sz="2900" dirty="0"/>
              <a:t>ASDF interim Jan 12</a:t>
            </a:r>
            <a:r>
              <a:rPr lang="en-GB" sz="2900" baseline="30000" dirty="0"/>
              <a:t>th</a:t>
            </a:r>
            <a:endParaRPr lang="en-GB" sz="2900" dirty="0"/>
          </a:p>
          <a:p>
            <a:pPr lvl="1"/>
            <a:r>
              <a:rPr lang="en-US" dirty="0">
                <a:hlinkClick r:id="rId2"/>
              </a:rPr>
              <a:t>https://datatracker.ietf.org/meeting/upcoming</a:t>
            </a:r>
            <a:endParaRPr lang="en-GB" sz="2900" dirty="0"/>
          </a:p>
          <a:p>
            <a:pPr lvl="1"/>
            <a:r>
              <a:rPr lang="en-GB" sz="2900" dirty="0"/>
              <a:t>Status updates</a:t>
            </a:r>
          </a:p>
          <a:p>
            <a:r>
              <a:rPr lang="en-US" sz="3300" dirty="0"/>
              <a:t>"Knowledge Graphs for IoT Platform Digital Twins based on SDF"</a:t>
            </a:r>
          </a:p>
          <a:p>
            <a:r>
              <a:rPr lang="en-US" sz="3300" dirty="0"/>
              <a:t>ASDF interim pre-planning</a:t>
            </a:r>
          </a:p>
          <a:p>
            <a:pPr lvl="1"/>
            <a:r>
              <a:rPr lang="en-US" dirty="0"/>
              <a:t>Status of the call</a:t>
            </a:r>
          </a:p>
          <a:p>
            <a:pPr lvl="1"/>
            <a:r>
              <a:rPr lang="en-US" dirty="0"/>
              <a:t>Drafts</a:t>
            </a:r>
          </a:p>
          <a:p>
            <a:pPr lvl="1"/>
            <a:r>
              <a:rPr lang="en-US" b="1" dirty="0"/>
              <a:t>Move forward on main draft</a:t>
            </a:r>
          </a:p>
          <a:p>
            <a:pPr lvl="1"/>
            <a:r>
              <a:rPr lang="en-US" dirty="0"/>
              <a:t>Issues and PRs – Jan update</a:t>
            </a:r>
          </a:p>
          <a:p>
            <a:pPr lvl="1"/>
            <a:r>
              <a:rPr lang="en-US" dirty="0"/>
              <a:t>Have a PR for each issue that can be merged by end</a:t>
            </a:r>
          </a:p>
          <a:p>
            <a:pPr lvl="1"/>
            <a:r>
              <a:rPr lang="en-US" dirty="0"/>
              <a:t>Ready to progress the links discussion – mail list</a:t>
            </a:r>
          </a:p>
          <a:p>
            <a:pPr lvl="1"/>
            <a:r>
              <a:rPr lang="en-US" dirty="0"/>
              <a:t>Need the charter to process extensions – drafts need to be ready</a:t>
            </a:r>
          </a:p>
          <a:p>
            <a:pPr lvl="1"/>
            <a:r>
              <a:rPr lang="en-US" dirty="0"/>
              <a:t>Instances discussion – </a:t>
            </a:r>
            <a:r>
              <a:rPr lang="en-US" dirty="0" err="1"/>
              <a:t>uuid</a:t>
            </a:r>
            <a:r>
              <a:rPr lang="en-US" dirty="0"/>
              <a:t> property</a:t>
            </a:r>
            <a:endParaRPr lang="en-GB" dirty="0"/>
          </a:p>
          <a:p>
            <a:r>
              <a:rPr lang="en-GB" sz="33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Dec 19, 2022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377850</TotalTime>
  <Words>164</Words>
  <Application>Microsoft Macintosh PowerPoint</Application>
  <PresentationFormat>Letter Paper (8.5x11 in)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739</cp:revision>
  <cp:lastPrinted>2022-12-19T15:11:56Z</cp:lastPrinted>
  <dcterms:created xsi:type="dcterms:W3CDTF">2020-07-17T12:11:39Z</dcterms:created>
  <dcterms:modified xsi:type="dcterms:W3CDTF">2022-12-19T16:17:42Z</dcterms:modified>
</cp:coreProperties>
</file>