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meeting/upco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2trg/wishi/wiki/NOTE:-Link-information-for-data-models#object-type-with-sdftype-link" TargetMode="External"/><Relationship Id="rId2" Type="http://schemas.openxmlformats.org/officeDocument/2006/relationships/hyperlink" Target="https://github.com/ietf-wg-asdf/SDF/wiki/Model-Design-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2trg/wishi/wiki/NOTE:-Link-information-for-data-mode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January 9,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052" y="951187"/>
            <a:ext cx="8176602" cy="4531488"/>
          </a:xfrm>
        </p:spPr>
        <p:txBody>
          <a:bodyPr>
            <a:noAutofit/>
          </a:bodyPr>
          <a:lstStyle/>
          <a:p>
            <a:r>
              <a:rPr lang="en-GB" sz="2400" dirty="0"/>
              <a:t>Welcome</a:t>
            </a:r>
          </a:p>
          <a:p>
            <a:r>
              <a:rPr lang="en-GB" sz="2400" dirty="0"/>
              <a:t>Updates and calendar</a:t>
            </a:r>
          </a:p>
          <a:p>
            <a:pPr lvl="1"/>
            <a:r>
              <a:rPr lang="en-GB" dirty="0"/>
              <a:t>ASDF interim Jan 12</a:t>
            </a:r>
            <a:r>
              <a:rPr lang="en-GB" baseline="30000" dirty="0"/>
              <a:t>th</a:t>
            </a:r>
            <a:endParaRPr lang="en-GB" dirty="0"/>
          </a:p>
          <a:p>
            <a:pPr lvl="1"/>
            <a:r>
              <a:rPr lang="en-US" sz="1800" dirty="0">
                <a:hlinkClick r:id="rId2"/>
              </a:rPr>
              <a:t>https://datatracker.ietf.org/meeting/upcoming</a:t>
            </a:r>
            <a:endParaRPr lang="en-GB" dirty="0"/>
          </a:p>
          <a:p>
            <a:pPr lvl="1"/>
            <a:r>
              <a:rPr lang="en-GB" dirty="0"/>
              <a:t>Status updates</a:t>
            </a:r>
          </a:p>
          <a:p>
            <a:r>
              <a:rPr lang="en-US" sz="2400" dirty="0"/>
              <a:t>Update on Bluetooth models</a:t>
            </a:r>
          </a:p>
          <a:p>
            <a:r>
              <a:rPr lang="en-US" sz="2400" dirty="0"/>
              <a:t>Follow up on </a:t>
            </a:r>
            <a:r>
              <a:rPr lang="en-US" sz="2400" dirty="0" err="1"/>
              <a:t>sdfRelation</a:t>
            </a:r>
            <a:r>
              <a:rPr lang="en-US" sz="2400" dirty="0"/>
              <a:t> and </a:t>
            </a:r>
            <a:r>
              <a:rPr lang="en-US" sz="2400" dirty="0" err="1"/>
              <a:t>sdfLink</a:t>
            </a:r>
            <a:r>
              <a:rPr lang="en-US" sz="2400" dirty="0"/>
              <a:t> – need to develop separate document to fully assess dependencies</a:t>
            </a:r>
          </a:p>
          <a:p>
            <a:pPr lvl="1"/>
            <a:r>
              <a:rPr lang="en-US" sz="2000" dirty="0"/>
              <a:t>Working on examples on RG wiki page</a:t>
            </a:r>
          </a:p>
          <a:p>
            <a:r>
              <a:rPr lang="en-US" sz="2400" dirty="0"/>
              <a:t>ASDF Interim (if needed) – draft version expected Wed. pm – </a:t>
            </a:r>
            <a:r>
              <a:rPr lang="en-US" sz="2400" dirty="0" err="1"/>
              <a:t>ietf</a:t>
            </a:r>
            <a:r>
              <a:rPr lang="en-US" sz="2400" dirty="0"/>
              <a:t> 116 f2f? – </a:t>
            </a:r>
          </a:p>
          <a:p>
            <a:pPr lvl="1"/>
            <a:r>
              <a:rPr lang="en-US" sz="2000" dirty="0"/>
              <a:t>issues 82, 83 </a:t>
            </a:r>
          </a:p>
          <a:p>
            <a:pPr lvl="1"/>
            <a:r>
              <a:rPr lang="en-US" sz="2000" dirty="0"/>
              <a:t>Consensus seems to be for separate documents</a:t>
            </a:r>
          </a:p>
          <a:p>
            <a:pPr lvl="1"/>
            <a:r>
              <a:rPr lang="en-US" sz="2000" dirty="0"/>
              <a:t>Issue #75</a:t>
            </a:r>
          </a:p>
          <a:p>
            <a:pPr lvl="1"/>
            <a:r>
              <a:rPr lang="en-US" sz="2000" dirty="0" err="1"/>
              <a:t>Infoblock</a:t>
            </a:r>
            <a:r>
              <a:rPr lang="en-US" sz="2000" dirty="0"/>
              <a:t> issue 26 and 29</a:t>
            </a:r>
          </a:p>
          <a:p>
            <a:pPr lvl="1"/>
            <a:r>
              <a:rPr lang="en-US" sz="2000" dirty="0"/>
              <a:t>Design considerations document – informative draft? Wiki page started to collect </a:t>
            </a:r>
            <a:endParaRPr lang="en-GB" sz="2000" dirty="0"/>
          </a:p>
          <a:p>
            <a:r>
              <a:rPr lang="en-GB" sz="24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3A9C-66A5-AD46-B0F0-E8C645D1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C505-4094-F74F-A23B-602B80A4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https://github.com/ietf-wg-asdf/SDF/wiki/Model-Design-Guidelines</a:t>
            </a:r>
            <a:endParaRPr lang="en-US" dirty="0"/>
          </a:p>
          <a:p>
            <a:r>
              <a:rPr lang="en-US" dirty="0"/>
              <a:t>from Ari </a:t>
            </a:r>
            <a:r>
              <a:rPr lang="en-US" dirty="0" err="1"/>
              <a:t>Keränen</a:t>
            </a:r>
            <a:r>
              <a:rPr lang="en-US" dirty="0"/>
              <a:t> to Everyone:    8:23  AM</a:t>
            </a:r>
          </a:p>
          <a:p>
            <a:r>
              <a:rPr lang="en-US" dirty="0">
                <a:hlinkClick r:id="rId3"/>
              </a:rPr>
              <a:t>https://github.com/t2trg/wishi/wiki/NOTE:-Link-information-for-data-models#object-type-with-sdftype-link</a:t>
            </a:r>
            <a:endParaRPr lang="en-US" dirty="0"/>
          </a:p>
          <a:p>
            <a:r>
              <a:rPr lang="en-US" dirty="0"/>
              <a:t>from Ari </a:t>
            </a:r>
            <a:r>
              <a:rPr lang="en-US" dirty="0" err="1"/>
              <a:t>Keränen</a:t>
            </a:r>
            <a:r>
              <a:rPr lang="en-US" dirty="0"/>
              <a:t> to Everyone:    8:23  AM</a:t>
            </a:r>
          </a:p>
          <a:p>
            <a:r>
              <a:rPr lang="en-US" dirty="0">
                <a:hlinkClick r:id="rId4"/>
              </a:rPr>
              <a:t>https://github.com/t2trg/wishi/wiki/NOTE:-Link-information-for-data-models</a:t>
            </a:r>
            <a:endParaRPr lang="en-US" dirty="0"/>
          </a:p>
          <a:p>
            <a:r>
              <a:rPr lang="en-US"/>
              <a:t>draft-petrov-t2trg-youpi-01.txt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Jan 9,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377920</TotalTime>
  <Words>249</Words>
  <Application>Microsoft Macintosh PowerPoint</Application>
  <PresentationFormat>Letter Paper (8.5x11 in)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URLs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747</cp:revision>
  <cp:lastPrinted>2022-12-19T15:11:56Z</cp:lastPrinted>
  <dcterms:created xsi:type="dcterms:W3CDTF">2020-07-17T12:11:39Z</dcterms:created>
  <dcterms:modified xsi:type="dcterms:W3CDTF">2023-01-09T16:51:54Z</dcterms:modified>
</cp:coreProperties>
</file>