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0"/>
  </p:notesMasterIdLst>
  <p:sldIdLst>
    <p:sldId id="256" r:id="rId3"/>
    <p:sldId id="472" r:id="rId4"/>
    <p:sldId id="477" r:id="rId5"/>
    <p:sldId id="470" r:id="rId6"/>
    <p:sldId id="288" r:id="rId7"/>
    <p:sldId id="473" r:id="rId8"/>
    <p:sldId id="479" r:id="rId9"/>
    <p:sldId id="480" r:id="rId10"/>
    <p:sldId id="481" r:id="rId11"/>
    <p:sldId id="474" r:id="rId12"/>
    <p:sldId id="476" r:id="rId13"/>
    <p:sldId id="475" r:id="rId14"/>
    <p:sldId id="469" r:id="rId15"/>
    <p:sldId id="471" r:id="rId16"/>
    <p:sldId id="354" r:id="rId17"/>
    <p:sldId id="467" r:id="rId18"/>
    <p:sldId id="468" r:id="rId19"/>
    <p:sldId id="463" r:id="rId20"/>
    <p:sldId id="466" r:id="rId21"/>
    <p:sldId id="465" r:id="rId22"/>
    <p:sldId id="464" r:id="rId23"/>
    <p:sldId id="459" r:id="rId24"/>
    <p:sldId id="460" r:id="rId25"/>
    <p:sldId id="461" r:id="rId26"/>
    <p:sldId id="462" r:id="rId27"/>
    <p:sldId id="435" r:id="rId28"/>
    <p:sldId id="447" r:id="rId29"/>
    <p:sldId id="445" r:id="rId30"/>
    <p:sldId id="457" r:id="rId31"/>
    <p:sldId id="458" r:id="rId32"/>
    <p:sldId id="455" r:id="rId33"/>
    <p:sldId id="450" r:id="rId34"/>
    <p:sldId id="451" r:id="rId35"/>
    <p:sldId id="452" r:id="rId36"/>
    <p:sldId id="453" r:id="rId37"/>
    <p:sldId id="454" r:id="rId38"/>
    <p:sldId id="456" r:id="rId3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May 2,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38-C12F-A04F-9F19-554BC79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857-8902-8B4A-841A-25E7E446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Object and Thing</a:t>
            </a:r>
          </a:p>
          <a:p>
            <a:r>
              <a:rPr lang="en-US" dirty="0"/>
              <a:t>The building block aspect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Nesting (we already have thing in thing nesting)</a:t>
            </a:r>
          </a:p>
          <a:p>
            <a:r>
              <a:rPr lang="en-US" dirty="0"/>
              <a:t>Objects and Properties (Events, Actions) at the same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D41-E4FD-7D47-919D-2BCE7FE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CI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546-21D9-3342-AEA4-D2C8F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ZCL and BT models to a development branch</a:t>
            </a:r>
          </a:p>
        </p:txBody>
      </p:sp>
    </p:spTree>
    <p:extLst>
      <p:ext uri="{BB962C8B-B14F-4D97-AF65-F5344CB8AC3E}">
        <p14:creationId xmlns:p14="http://schemas.microsoft.com/office/powerpoint/2010/main" val="307869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DC3F-F5F9-FD43-97AE-A0A7737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models and OMA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F5E7-9160-4B4D-9803-613E161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uniform between OCF and OMA</a:t>
            </a:r>
          </a:p>
          <a:p>
            <a:r>
              <a:rPr lang="en-US" dirty="0"/>
              <a:t>OCF repo that auto-converts OMA models</a:t>
            </a:r>
          </a:p>
          <a:p>
            <a:r>
              <a:rPr lang="en-US" dirty="0"/>
              <a:t>Supports the converter – name conversion to unique names</a:t>
            </a:r>
          </a:p>
          <a:p>
            <a:r>
              <a:rPr lang="en-US" dirty="0"/>
              <a:t>OCF repo is a later version of the OCF database</a:t>
            </a:r>
          </a:p>
          <a:p>
            <a:r>
              <a:rPr lang="en-US" dirty="0"/>
              <a:t>CI still needs some integration + automation</a:t>
            </a:r>
          </a:p>
          <a:p>
            <a:r>
              <a:rPr lang="en-US" dirty="0"/>
              <a:t>Linter could return an error code</a:t>
            </a:r>
          </a:p>
          <a:p>
            <a:r>
              <a:rPr lang="en-US" dirty="0"/>
              <a:t>Linter versions? Linter repo to clone from…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6001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Adopted model progress</a:t>
            </a:r>
          </a:p>
          <a:p>
            <a:r>
              <a:rPr lang="en-US" dirty="0"/>
              <a:t>Action review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T2TRG Digital Twin workshop May 4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8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May 9, 2022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6194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</a:t>
            </a:r>
            <a:r>
              <a:rPr lang="en-US" sz="1800" dirty="0"/>
              <a:t>- </a:t>
            </a:r>
            <a:r>
              <a:rPr lang="en-US" sz="1800" dirty="0">
                <a:hlinkClick r:id="rId2"/>
              </a:rPr>
              <a:t>https://github.com/one-data-model/onedm/wiki/OneDM-model-alignment-directives</a:t>
            </a:r>
            <a:endParaRPr lang="en-US" sz="1800" dirty="0"/>
          </a:p>
          <a:p>
            <a:pPr lvl="1"/>
            <a:r>
              <a:rPr lang="en-US" dirty="0"/>
              <a:t>Create a new repo with this as a section</a:t>
            </a:r>
            <a:endParaRPr lang="en-US" sz="3200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  <a:p>
            <a:r>
              <a:rPr lang="en-US" dirty="0"/>
              <a:t>State of ASDF </a:t>
            </a:r>
          </a:p>
          <a:p>
            <a:pPr lvl="1"/>
            <a:r>
              <a:rPr lang="en-US" dirty="0"/>
              <a:t>ASDF PR #74</a:t>
            </a:r>
          </a:p>
          <a:p>
            <a:pPr lvl="1"/>
            <a:r>
              <a:rPr lang="en-US" dirty="0"/>
              <a:t>Other PRs in progress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models usage guidelines?</a:t>
            </a:r>
          </a:p>
        </p:txBody>
      </p:sp>
    </p:spTree>
    <p:extLst>
      <p:ext uri="{BB962C8B-B14F-4D97-AF65-F5344CB8AC3E}">
        <p14:creationId xmlns:p14="http://schemas.microsoft.com/office/powerpoint/2010/main" val="103221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E1FC-927F-6D42-AEE2-F2FD8DE3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96D51-4AC5-DE47-8938-0AF4646AF29D}"/>
              </a:ext>
            </a:extLst>
          </p:cNvPr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- </a:t>
            </a:r>
            <a:r>
              <a:rPr lang="en-US" dirty="0">
                <a:hlinkClick r:id="rId2"/>
              </a:rPr>
              <a:t>https://github.com/one-data-model/onedm/wiki/OneDM-model-alignment-directives</a:t>
            </a:r>
            <a:endParaRPr lang="en-US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</p:txBody>
      </p:sp>
    </p:spTree>
    <p:extLst>
      <p:ext uri="{BB962C8B-B14F-4D97-AF65-F5344CB8AC3E}">
        <p14:creationId xmlns:p14="http://schemas.microsoft.com/office/powerpoint/2010/main" val="23554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ASDF design team meeting wed. </a:t>
            </a:r>
            <a:r>
              <a:rPr lang="en-US" dirty="0" err="1"/>
              <a:t>OneDM</a:t>
            </a:r>
            <a:r>
              <a:rPr lang="en-US" dirty="0"/>
              <a:t> slot</a:t>
            </a:r>
          </a:p>
          <a:p>
            <a:r>
              <a:rPr lang="en-US" dirty="0"/>
              <a:t>Digital Twin Consortium - standardize interfaces?</a:t>
            </a:r>
          </a:p>
          <a:p>
            <a:r>
              <a:rPr lang="en-US" dirty="0"/>
              <a:t>T2TRG Digital Twin workshop early May 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Prelim agenda in next 2-3 days, then announce</a:t>
            </a:r>
          </a:p>
          <a:p>
            <a:pPr lvl="1"/>
            <a:r>
              <a:rPr lang="en-US" dirty="0" err="1"/>
              <a:t>OneDM</a:t>
            </a:r>
            <a:r>
              <a:rPr lang="en-US" dirty="0"/>
              <a:t> Wed slot </a:t>
            </a:r>
          </a:p>
        </p:txBody>
      </p:sp>
    </p:spTree>
    <p:extLst>
      <p:ext uri="{BB962C8B-B14F-4D97-AF65-F5344CB8AC3E}">
        <p14:creationId xmlns:p14="http://schemas.microsoft.com/office/powerpoint/2010/main" val="38226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437173</TotalTime>
  <Words>2316</Words>
  <Application>Microsoft Macintosh PowerPoint</Application>
  <PresentationFormat>Letter Paper (8.5x11 in)</PresentationFormat>
  <Paragraphs>293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Announce</vt:lpstr>
      <vt:lpstr>Closing</vt:lpstr>
      <vt:lpstr>Back up</vt:lpstr>
      <vt:lpstr>Class and Instance</vt:lpstr>
      <vt:lpstr>Agenda</vt:lpstr>
      <vt:lpstr>Action list</vt:lpstr>
      <vt:lpstr>Announce</vt:lpstr>
      <vt:lpstr>Thing vs. Object</vt:lpstr>
      <vt:lpstr>Playground CI errors</vt:lpstr>
      <vt:lpstr>OCF models and OMA models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805</cp:revision>
  <cp:lastPrinted>2022-04-11T14:13:57Z</cp:lastPrinted>
  <dcterms:created xsi:type="dcterms:W3CDTF">2020-07-17T12:11:39Z</dcterms:created>
  <dcterms:modified xsi:type="dcterms:W3CDTF">2022-05-02T13:27:35Z</dcterms:modified>
</cp:coreProperties>
</file>