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354" r:id="rId4"/>
    <p:sldId id="356" r:id="rId5"/>
    <p:sldId id="357" r:id="rId6"/>
    <p:sldId id="358" r:id="rId7"/>
    <p:sldId id="359" r:id="rId8"/>
    <p:sldId id="355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laari-asdf-relations-0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2trg/wishi/wiki/NOTE:-Link-information-for-data-mode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November 28,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304" y="1602828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</a:p>
          <a:p>
            <a:pPr lvl="1"/>
            <a:r>
              <a:rPr lang="en-GB" sz="2900" dirty="0" err="1"/>
              <a:t>CoRE</a:t>
            </a:r>
            <a:r>
              <a:rPr lang="en-GB" sz="2900" dirty="0"/>
              <a:t> Interim 7 Dec</a:t>
            </a:r>
          </a:p>
          <a:p>
            <a:pPr lvl="1"/>
            <a:r>
              <a:rPr lang="en-GB" sz="2900" dirty="0"/>
              <a:t>T2TRG 12 Dec </a:t>
            </a:r>
          </a:p>
          <a:p>
            <a:pPr lvl="1"/>
            <a:r>
              <a:rPr lang="en-GB" sz="2900" dirty="0"/>
              <a:t>ASDF interim ? Week 2 in 2023 proposed</a:t>
            </a:r>
          </a:p>
          <a:p>
            <a:pPr lvl="1"/>
            <a:r>
              <a:rPr lang="en-GB" sz="2900" dirty="0"/>
              <a:t>IAB energy impact workshop (IoT sub-topic) starting Dec 5 week – conflict with RG</a:t>
            </a:r>
          </a:p>
          <a:p>
            <a:r>
              <a:rPr lang="en-GB" sz="3300" dirty="0"/>
              <a:t>Links and Relations discussion – goal is to drive consensus</a:t>
            </a:r>
          </a:p>
          <a:p>
            <a:r>
              <a:rPr lang="en-GB" sz="3300" dirty="0"/>
              <a:t>Next meeting 19th</a:t>
            </a:r>
          </a:p>
          <a:p>
            <a:r>
              <a:rPr lang="en-GB" sz="3300" dirty="0"/>
              <a:t>AOB</a:t>
            </a:r>
          </a:p>
          <a:p>
            <a:r>
              <a:rPr lang="en-GB" sz="3300" dirty="0"/>
              <a:t>Bluetooth progress @Ericsson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77C3-B30C-2D4D-9991-36454541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1" y="228493"/>
            <a:ext cx="7293219" cy="1006474"/>
          </a:xfrm>
        </p:spPr>
        <p:txBody>
          <a:bodyPr/>
          <a:lstStyle/>
          <a:p>
            <a:r>
              <a:rPr lang="en-US" dirty="0"/>
              <a:t>SDF Relations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F1A7-A67F-5F44-A5B5-333BC2D1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371601"/>
            <a:ext cx="8166538" cy="4585555"/>
          </a:xfrm>
        </p:spPr>
        <p:txBody>
          <a:bodyPr/>
          <a:lstStyle/>
          <a:p>
            <a:r>
              <a:rPr lang="en-US" dirty="0" err="1"/>
              <a:t>SdfRef</a:t>
            </a:r>
            <a:r>
              <a:rPr lang="en-US" dirty="0"/>
              <a:t> is explicitly compositional and points only to SDF definitions </a:t>
            </a:r>
          </a:p>
          <a:p>
            <a:pPr lvl="1"/>
            <a:r>
              <a:rPr lang="en-US" dirty="0" err="1"/>
              <a:t>SdfFrom</a:t>
            </a:r>
            <a:r>
              <a:rPr lang="en-US" dirty="0"/>
              <a:t> is proposed as a "breadcrumb" to memorize where a definition was sourced from (c.f. </a:t>
            </a:r>
            <a:r>
              <a:rPr lang="en-US" dirty="0" err="1"/>
              <a:t>SDFrelation</a:t>
            </a:r>
            <a:r>
              <a:rPr lang="en-US" dirty="0"/>
              <a:t>)</a:t>
            </a:r>
          </a:p>
          <a:p>
            <a:r>
              <a:rPr lang="en-US" dirty="0" err="1"/>
              <a:t>SdfRelation</a:t>
            </a:r>
            <a:r>
              <a:rPr lang="en-US" dirty="0"/>
              <a:t> is proposed as a general purpose definition-time relational link for SDF definitions</a:t>
            </a:r>
          </a:p>
          <a:p>
            <a:pPr lvl="1"/>
            <a:r>
              <a:rPr lang="en-US" dirty="0"/>
              <a:t>Including SDF references, but also web hyperlinks and RDF style links, property graphs</a:t>
            </a:r>
          </a:p>
          <a:p>
            <a:r>
              <a:rPr lang="en-US" dirty="0"/>
              <a:t>We still need to define a way to model application-specific links that are provided by </a:t>
            </a:r>
            <a:r>
              <a:rPr lang="en-US" dirty="0" err="1"/>
              <a:t>CoRE</a:t>
            </a:r>
            <a:r>
              <a:rPr lang="en-US" dirty="0"/>
              <a:t> Link-Format, OCF, LWM2M, etc. to construct applications</a:t>
            </a:r>
          </a:p>
          <a:p>
            <a:r>
              <a:rPr lang="en-US" dirty="0"/>
              <a:t>Add links to the Wiki pointing to examples, etc.</a:t>
            </a:r>
          </a:p>
        </p:txBody>
      </p:sp>
    </p:spTree>
    <p:extLst>
      <p:ext uri="{BB962C8B-B14F-4D97-AF65-F5344CB8AC3E}">
        <p14:creationId xmlns:p14="http://schemas.microsoft.com/office/powerpoint/2010/main" val="362504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723E-8D21-E649-8C8F-D9EA3EDE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54" y="281045"/>
            <a:ext cx="7293219" cy="1006474"/>
          </a:xfrm>
        </p:spPr>
        <p:txBody>
          <a:bodyPr/>
          <a:lstStyle/>
          <a:p>
            <a:r>
              <a:rPr lang="en-US" dirty="0" err="1"/>
              <a:t>SdfRelation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0035-50C1-884E-A3BD-76B732C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39" y="1287519"/>
            <a:ext cx="7886700" cy="4882964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https://www.ietf.org/archive/id/draft-laari-asdf-relations-00.html</a:t>
            </a:r>
            <a:endParaRPr lang="en-US" sz="2000" dirty="0"/>
          </a:p>
          <a:p>
            <a:r>
              <a:rPr lang="en-US" dirty="0"/>
              <a:t>Defines relation target, relation type, relation properties, target attributes, and cardinality, plus a mutability hint.</a:t>
            </a:r>
          </a:p>
          <a:p>
            <a:r>
              <a:rPr lang="en-US" dirty="0"/>
              <a:t>Are there any identified gaps </a:t>
            </a:r>
            <a:r>
              <a:rPr lang="en-US" dirty="0" err="1"/>
              <a:t>wrt</a:t>
            </a:r>
            <a:r>
              <a:rPr lang="en-US" dirty="0"/>
              <a:t>. the use case including SDF, RDF, Hypermedia, and other similar target types?</a:t>
            </a:r>
          </a:p>
          <a:p>
            <a:r>
              <a:rPr lang="en-US" dirty="0"/>
              <a:t>Can </a:t>
            </a:r>
            <a:r>
              <a:rPr lang="en-US" dirty="0" err="1"/>
              <a:t>SdfRelation</a:t>
            </a:r>
            <a:r>
              <a:rPr lang="en-US" dirty="0"/>
              <a:t> provide the breadcrumb for constructors?</a:t>
            </a:r>
          </a:p>
          <a:p>
            <a:r>
              <a:rPr lang="en-US" dirty="0"/>
              <a:t>What are the remaining issues?</a:t>
            </a:r>
          </a:p>
          <a:p>
            <a:r>
              <a:rPr lang="en-US" dirty="0"/>
              <a:t>Translation and interworking test cases</a:t>
            </a:r>
          </a:p>
        </p:txBody>
      </p:sp>
    </p:spTree>
    <p:extLst>
      <p:ext uri="{BB962C8B-B14F-4D97-AF65-F5344CB8AC3E}">
        <p14:creationId xmlns:p14="http://schemas.microsoft.com/office/powerpoint/2010/main" val="51516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C667-9A6D-274F-B665-41A478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91858"/>
            <a:ext cx="7293219" cy="1006474"/>
          </a:xfrm>
        </p:spPr>
        <p:txBody>
          <a:bodyPr/>
          <a:lstStyle/>
          <a:p>
            <a:r>
              <a:rPr lang="en-US" dirty="0"/>
              <a:t>Application-specific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5852-B53E-D64A-BDDF-630BE56D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70" y="898635"/>
            <a:ext cx="7886700" cy="458555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https://github.com/t2trg/wishi/wiki/NOTE:-Link-information-for-data-models</a:t>
            </a:r>
            <a:endParaRPr lang="en-US" sz="2000" dirty="0"/>
          </a:p>
          <a:p>
            <a:r>
              <a:rPr lang="en-US" sz="2000" dirty="0"/>
              <a:t>https://</a:t>
            </a:r>
            <a:r>
              <a:rPr lang="en-US" sz="2000" dirty="0" err="1"/>
              <a:t>cabo.github.io</a:t>
            </a:r>
            <a:r>
              <a:rPr lang="en-US" sz="2000" dirty="0"/>
              <a:t>/</a:t>
            </a:r>
            <a:r>
              <a:rPr lang="en-US" sz="2000" dirty="0" err="1"/>
              <a:t>sdftype</a:t>
            </a:r>
            <a:r>
              <a:rPr lang="en-US" sz="2000" dirty="0"/>
              <a:t>-link/draft-</a:t>
            </a:r>
            <a:r>
              <a:rPr lang="en-US" sz="2000" dirty="0" err="1"/>
              <a:t>bormann</a:t>
            </a:r>
            <a:r>
              <a:rPr lang="en-US" sz="2000" dirty="0"/>
              <a:t>-</a:t>
            </a:r>
            <a:r>
              <a:rPr lang="en-US" sz="2000" dirty="0" err="1"/>
              <a:t>asdf-sdftype-link.html</a:t>
            </a:r>
            <a:endParaRPr lang="en-US" sz="2000" dirty="0"/>
          </a:p>
          <a:p>
            <a:r>
              <a:rPr lang="en-US" dirty="0"/>
              <a:t>Model </a:t>
            </a:r>
            <a:r>
              <a:rPr lang="en-US" dirty="0" err="1"/>
              <a:t>CoRE</a:t>
            </a:r>
            <a:r>
              <a:rPr lang="en-US" dirty="0"/>
              <a:t> Link-Format, LWM2M, RDF, and other links that are used to construct application graphs and similar structures.</a:t>
            </a:r>
          </a:p>
          <a:p>
            <a:r>
              <a:rPr lang="en-US" dirty="0"/>
              <a:t>Different types of links express different constraints, e.g. LWM2M "Object Link" vs. a resource link</a:t>
            </a:r>
          </a:p>
          <a:p>
            <a:r>
              <a:rPr lang="en-US" dirty="0"/>
              <a:t>We need both a consistent abstraction for these links, and mappings to specific data models (LWM2M, etc.)</a:t>
            </a:r>
          </a:p>
          <a:p>
            <a:r>
              <a:rPr lang="en-US" dirty="0"/>
              <a:t>Can </a:t>
            </a:r>
            <a:r>
              <a:rPr lang="en-US" dirty="0" err="1"/>
              <a:t>SdfRelation</a:t>
            </a:r>
            <a:r>
              <a:rPr lang="en-US" dirty="0"/>
              <a:t> provide the abstract description and constraint vocabulary?</a:t>
            </a:r>
          </a:p>
        </p:txBody>
      </p:sp>
    </p:spTree>
    <p:extLst>
      <p:ext uri="{BB962C8B-B14F-4D97-AF65-F5344CB8AC3E}">
        <p14:creationId xmlns:p14="http://schemas.microsoft.com/office/powerpoint/2010/main" val="353569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90F6-D4A3-2647-8FB7-6D570362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5642-D71C-5348-AB0E-308988E0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r>
              <a:rPr lang="en-US" dirty="0"/>
              <a:t>Drive on ASDF list</a:t>
            </a:r>
          </a:p>
          <a:p>
            <a:r>
              <a:rPr lang="en-US" dirty="0"/>
              <a:t>URI scheme + data model</a:t>
            </a:r>
          </a:p>
          <a:p>
            <a:r>
              <a:rPr lang="en-US" dirty="0"/>
              <a:t>RFC8288 based model</a:t>
            </a:r>
          </a:p>
          <a:p>
            <a:r>
              <a:rPr lang="en-US" dirty="0" err="1"/>
              <a:t>SdfRelation</a:t>
            </a:r>
            <a:r>
              <a:rPr lang="en-US" dirty="0"/>
              <a:t> vs. </a:t>
            </a:r>
            <a:r>
              <a:rPr lang="en-US" dirty="0" err="1"/>
              <a:t>sdfLink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5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Nov 28, 2022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377781</TotalTime>
  <Words>430</Words>
  <Application>Microsoft Macintosh PowerPoint</Application>
  <PresentationFormat>Letter Paper (8.5x11 in)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SDF Relations and Links</vt:lpstr>
      <vt:lpstr>SdfRelation</vt:lpstr>
      <vt:lpstr>Application-specific links</vt:lpstr>
      <vt:lpstr>PowerPoint Presentation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733</cp:revision>
  <cp:lastPrinted>2022-11-28T14:47:07Z</cp:lastPrinted>
  <dcterms:created xsi:type="dcterms:W3CDTF">2020-07-17T12:11:39Z</dcterms:created>
  <dcterms:modified xsi:type="dcterms:W3CDTF">2022-11-28T17:09:39Z</dcterms:modified>
</cp:coreProperties>
</file>