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8"/>
  </p:notesMasterIdLst>
  <p:sldIdLst>
    <p:sldId id="256" r:id="rId3"/>
    <p:sldId id="354" r:id="rId4"/>
    <p:sldId id="467" r:id="rId5"/>
    <p:sldId id="468" r:id="rId6"/>
    <p:sldId id="463" r:id="rId7"/>
    <p:sldId id="466" r:id="rId8"/>
    <p:sldId id="465" r:id="rId9"/>
    <p:sldId id="288" r:id="rId10"/>
    <p:sldId id="464" r:id="rId11"/>
    <p:sldId id="459" r:id="rId12"/>
    <p:sldId id="460" r:id="rId13"/>
    <p:sldId id="461" r:id="rId14"/>
    <p:sldId id="462" r:id="rId15"/>
    <p:sldId id="435" r:id="rId16"/>
    <p:sldId id="447" r:id="rId17"/>
    <p:sldId id="445" r:id="rId18"/>
    <p:sldId id="457" r:id="rId19"/>
    <p:sldId id="458" r:id="rId20"/>
    <p:sldId id="455" r:id="rId21"/>
    <p:sldId id="450" r:id="rId22"/>
    <p:sldId id="451" r:id="rId23"/>
    <p:sldId id="452" r:id="rId24"/>
    <p:sldId id="453" r:id="rId25"/>
    <p:sldId id="454" r:id="rId26"/>
    <p:sldId id="456" r:id="rId27"/>
    <p:sldId id="428" r:id="rId28"/>
    <p:sldId id="434" r:id="rId29"/>
    <p:sldId id="449" r:id="rId30"/>
    <p:sldId id="446" r:id="rId31"/>
    <p:sldId id="443" r:id="rId32"/>
    <p:sldId id="444" r:id="rId33"/>
    <p:sldId id="442" r:id="rId34"/>
    <p:sldId id="437" r:id="rId35"/>
    <p:sldId id="439" r:id="rId36"/>
    <p:sldId id="438" r:id="rId37"/>
    <p:sldId id="440" r:id="rId38"/>
    <p:sldId id="436" r:id="rId39"/>
    <p:sldId id="433" r:id="rId40"/>
    <p:sldId id="432" r:id="rId41"/>
    <p:sldId id="319" r:id="rId42"/>
    <p:sldId id="431" r:id="rId43"/>
    <p:sldId id="422" r:id="rId44"/>
    <p:sldId id="424" r:id="rId45"/>
    <p:sldId id="425" r:id="rId46"/>
    <p:sldId id="357" r:id="rId4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16" d="100"/>
          <a:sy n="116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7,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IPSO and OCF repos created</a:t>
            </a:r>
          </a:p>
        </p:txBody>
      </p:sp>
    </p:spTree>
    <p:extLst>
      <p:ext uri="{BB962C8B-B14F-4D97-AF65-F5344CB8AC3E}">
        <p14:creationId xmlns:p14="http://schemas.microsoft.com/office/powerpoint/2010/main" val="2983633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and plan</a:t>
            </a:r>
          </a:p>
        </p:txBody>
      </p:sp>
    </p:spTree>
    <p:extLst>
      <p:ext uri="{BB962C8B-B14F-4D97-AF65-F5344CB8AC3E}">
        <p14:creationId xmlns:p14="http://schemas.microsoft.com/office/powerpoint/2010/main" val="96471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365229</TotalTime>
  <Words>3396</Words>
  <Application>Microsoft Macintosh PowerPoint</Application>
  <PresentationFormat>Letter Paper (8.5x11 in)</PresentationFormat>
  <Paragraphs>380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Bespoke Repositories</vt:lpstr>
      <vt:lpstr>Adoption process</vt:lpstr>
      <vt:lpstr>Announcements</vt:lpstr>
      <vt:lpstr>Venue shift</vt:lpstr>
      <vt:lpstr>2022-01-31 conclusions</vt:lpstr>
      <vt:lpstr>Back up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ASDF planning</vt:lpstr>
      <vt:lpstr>Review Board Discussion 10/4</vt:lpstr>
      <vt:lpstr>Chat log 10/4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727</cp:revision>
  <cp:lastPrinted>2021-03-29T08:35:39Z</cp:lastPrinted>
  <dcterms:created xsi:type="dcterms:W3CDTF">2020-07-17T12:11:39Z</dcterms:created>
  <dcterms:modified xsi:type="dcterms:W3CDTF">2022-02-07T15:53:46Z</dcterms:modified>
</cp:coreProperties>
</file>