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2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hl@naver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110" y="982217"/>
            <a:ext cx="7272655" cy="5111750"/>
          </a:xfrm>
          <a:custGeom>
            <a:avLst/>
            <a:gdLst/>
            <a:ahLst/>
            <a:cxnLst/>
            <a:rect l="l" t="t" r="r" b="b"/>
            <a:pathLst>
              <a:path w="7272655" h="5111750">
                <a:moveTo>
                  <a:pt x="0" y="5111496"/>
                </a:moveTo>
                <a:lnTo>
                  <a:pt x="7272528" y="5111496"/>
                </a:lnTo>
                <a:lnTo>
                  <a:pt x="7272528" y="0"/>
                </a:lnTo>
                <a:lnTo>
                  <a:pt x="0" y="0"/>
                </a:lnTo>
                <a:lnTo>
                  <a:pt x="0" y="511149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29634" y="3114294"/>
            <a:ext cx="1728470" cy="50482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결과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2483" y="1081532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비만도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0282" y="1852422"/>
            <a:ext cx="3168650" cy="1083945"/>
          </a:xfrm>
          <a:custGeom>
            <a:avLst/>
            <a:gdLst/>
            <a:ahLst/>
            <a:cxnLst/>
            <a:rect l="l" t="t" r="r" b="b"/>
            <a:pathLst>
              <a:path w="3168650" h="1083945">
                <a:moveTo>
                  <a:pt x="0" y="432815"/>
                </a:moveTo>
                <a:lnTo>
                  <a:pt x="3168395" y="432815"/>
                </a:lnTo>
                <a:lnTo>
                  <a:pt x="3168395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  <a:path w="3168650" h="1083945">
                <a:moveTo>
                  <a:pt x="0" y="1083564"/>
                </a:moveTo>
                <a:lnTo>
                  <a:pt x="3168395" y="1083564"/>
                </a:lnTo>
                <a:lnTo>
                  <a:pt x="3168395" y="649224"/>
                </a:lnTo>
                <a:lnTo>
                  <a:pt x="0" y="649224"/>
                </a:lnTo>
                <a:lnTo>
                  <a:pt x="0" y="108356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2860" y="1944751"/>
            <a:ext cx="711200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키: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몸무게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0914" y="4077461"/>
            <a:ext cx="2299970" cy="1873250"/>
          </a:xfrm>
          <a:custGeom>
            <a:avLst/>
            <a:gdLst/>
            <a:ahLst/>
            <a:cxnLst/>
            <a:rect l="l" t="t" r="r" b="b"/>
            <a:pathLst>
              <a:path w="2299970" h="1873250">
                <a:moveTo>
                  <a:pt x="0" y="1872996"/>
                </a:moveTo>
                <a:lnTo>
                  <a:pt x="2299716" y="1872996"/>
                </a:lnTo>
                <a:lnTo>
                  <a:pt x="2299716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4120" y="3846576"/>
            <a:ext cx="5328285" cy="230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883285" marR="3390900" indent="1270" algn="ctr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키: </a:t>
            </a:r>
            <a:r>
              <a:rPr sz="1800" dirty="0">
                <a:latin typeface="맑은 고딕"/>
                <a:cs typeface="맑은 고딕"/>
              </a:rPr>
              <a:t> 몸무게: 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결과: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비만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52541" y="4083050"/>
            <a:ext cx="1753870" cy="1663700"/>
            <a:chOff x="5352541" y="4083050"/>
            <a:chExt cx="1753870" cy="1663700"/>
          </a:xfrm>
        </p:grpSpPr>
        <p:sp>
          <p:nvSpPr>
            <p:cNvPr id="10" name="object 10"/>
            <p:cNvSpPr/>
            <p:nvPr/>
          </p:nvSpPr>
          <p:spPr>
            <a:xfrm>
              <a:off x="5365241" y="4095750"/>
              <a:ext cx="1728470" cy="1638300"/>
            </a:xfrm>
            <a:custGeom>
              <a:avLst/>
              <a:gdLst/>
              <a:ahLst/>
              <a:cxnLst/>
              <a:rect l="l" t="t" r="r" b="b"/>
              <a:pathLst>
                <a:path w="1728470" h="1638300">
                  <a:moveTo>
                    <a:pt x="1728215" y="0"/>
                  </a:moveTo>
                  <a:lnTo>
                    <a:pt x="0" y="0"/>
                  </a:lnTo>
                  <a:lnTo>
                    <a:pt x="0" y="1638300"/>
                  </a:lnTo>
                  <a:lnTo>
                    <a:pt x="1728215" y="1638300"/>
                  </a:lnTo>
                  <a:lnTo>
                    <a:pt x="17282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5241" y="4095750"/>
              <a:ext cx="1728470" cy="1638300"/>
            </a:xfrm>
            <a:custGeom>
              <a:avLst/>
              <a:gdLst/>
              <a:ahLst/>
              <a:cxnLst/>
              <a:rect l="l" t="t" r="r" b="b"/>
              <a:pathLst>
                <a:path w="1728470" h="1638300">
                  <a:moveTo>
                    <a:pt x="0" y="1638300"/>
                  </a:moveTo>
                  <a:lnTo>
                    <a:pt x="1728215" y="1638300"/>
                  </a:lnTo>
                  <a:lnTo>
                    <a:pt x="1728215" y="0"/>
                  </a:lnTo>
                  <a:lnTo>
                    <a:pt x="0" y="0"/>
                  </a:lnTo>
                  <a:lnTo>
                    <a:pt x="0" y="16383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65241" y="4095750"/>
            <a:ext cx="1728470" cy="163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21334" marR="513080">
              <a:lnSpc>
                <a:spcPct val="100000"/>
              </a:lnSpc>
              <a:spcBef>
                <a:spcPts val="15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결과별  이미지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175760" cy="2032000"/>
          </a:xfrm>
          <a:custGeom>
            <a:avLst/>
            <a:gdLst/>
            <a:ahLst/>
            <a:cxnLst/>
            <a:rect l="l" t="t" r="r" b="b"/>
            <a:pathLst>
              <a:path w="4175760" h="2032000">
                <a:moveTo>
                  <a:pt x="4175760" y="0"/>
                </a:moveTo>
                <a:lnTo>
                  <a:pt x="0" y="0"/>
                </a:lnTo>
                <a:lnTo>
                  <a:pt x="0" y="2031491"/>
                </a:lnTo>
                <a:lnTo>
                  <a:pt x="4175760" y="2031491"/>
                </a:lnTo>
                <a:lnTo>
                  <a:pt x="4175760" y="0"/>
                </a:lnTo>
                <a:close/>
              </a:path>
            </a:pathLst>
          </a:custGeom>
          <a:solidFill>
            <a:srgbClr val="FFFF00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28447"/>
            <a:ext cx="3511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공식:</a:t>
            </a:r>
            <a:endParaRPr sz="18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tabLst>
                <a:tab pos="1102360" algn="l"/>
              </a:tabLst>
            </a:pPr>
            <a:r>
              <a:rPr sz="1800" spc="-5" dirty="0">
                <a:latin typeface="맑은 고딕"/>
                <a:cs typeface="맑은 고딕"/>
              </a:rPr>
              <a:t>표준체중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(신장 </a:t>
            </a:r>
            <a:r>
              <a:rPr sz="1800" dirty="0">
                <a:latin typeface="맑은 고딕"/>
                <a:cs typeface="맑은 고딕"/>
              </a:rPr>
              <a:t>- 100) * 0.85 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비만도 =	현재체</a:t>
            </a:r>
            <a:r>
              <a:rPr sz="1800" spc="-5" dirty="0">
                <a:latin typeface="맑은 고딕"/>
                <a:cs typeface="맑은 고딕"/>
              </a:rPr>
              <a:t>중/</a:t>
            </a:r>
            <a:r>
              <a:rPr sz="1800" dirty="0">
                <a:latin typeface="맑은 고딕"/>
                <a:cs typeface="맑은 고딕"/>
              </a:rPr>
              <a:t>표준체중*100  90이하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저체중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1125982"/>
            <a:ext cx="1866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90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~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110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정상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110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~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120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과체중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120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이상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비만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4120" y="3846576"/>
            <a:ext cx="5328285" cy="2307590"/>
          </a:xfrm>
          <a:custGeom>
            <a:avLst/>
            <a:gdLst/>
            <a:ahLst/>
            <a:cxnLst/>
            <a:rect l="l" t="t" r="r" b="b"/>
            <a:pathLst>
              <a:path w="5328284" h="2307590">
                <a:moveTo>
                  <a:pt x="5327904" y="0"/>
                </a:moveTo>
                <a:lnTo>
                  <a:pt x="0" y="0"/>
                </a:lnTo>
                <a:lnTo>
                  <a:pt x="0" y="2307336"/>
                </a:lnTo>
                <a:lnTo>
                  <a:pt x="5327904" y="2307336"/>
                </a:lnTo>
                <a:lnTo>
                  <a:pt x="5327904" y="0"/>
                </a:lnTo>
                <a:close/>
              </a:path>
            </a:pathLst>
          </a:custGeom>
          <a:solidFill>
            <a:srgbClr val="FFFF00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110" y="909066"/>
            <a:ext cx="6480175" cy="5184775"/>
          </a:xfrm>
          <a:custGeom>
            <a:avLst/>
            <a:gdLst/>
            <a:ahLst/>
            <a:cxnLst/>
            <a:rect l="l" t="t" r="r" b="b"/>
            <a:pathLst>
              <a:path w="6480175" h="5184775">
                <a:moveTo>
                  <a:pt x="0" y="5184648"/>
                </a:moveTo>
                <a:lnTo>
                  <a:pt x="6480047" y="5184648"/>
                </a:lnTo>
                <a:lnTo>
                  <a:pt x="6480047" y="0"/>
                </a:lnTo>
                <a:lnTo>
                  <a:pt x="0" y="0"/>
                </a:lnTo>
                <a:lnTo>
                  <a:pt x="0" y="5184648"/>
                </a:lnTo>
                <a:close/>
              </a:path>
              <a:path w="6480175" h="5184775">
                <a:moveTo>
                  <a:pt x="1511808" y="2592324"/>
                </a:moveTo>
                <a:lnTo>
                  <a:pt x="4751832" y="2592324"/>
                </a:lnTo>
                <a:lnTo>
                  <a:pt x="4751832" y="864108"/>
                </a:lnTo>
                <a:lnTo>
                  <a:pt x="1511808" y="864108"/>
                </a:lnTo>
                <a:lnTo>
                  <a:pt x="1511808" y="25923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6314" y="248335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이미지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738" y="4545329"/>
            <a:ext cx="1346200" cy="50482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이전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250" y="4545329"/>
            <a:ext cx="1346200" cy="50482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다음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51220" y="665987"/>
            <a:ext cx="2767965" cy="1222375"/>
            <a:chOff x="5951220" y="665987"/>
            <a:chExt cx="2767965" cy="12223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1220" y="665987"/>
              <a:ext cx="2767583" cy="12222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210" y="693347"/>
              <a:ext cx="2678119" cy="11324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98210" y="693347"/>
              <a:ext cx="2678430" cy="1132840"/>
            </a:xfrm>
            <a:custGeom>
              <a:avLst/>
              <a:gdLst/>
              <a:ahLst/>
              <a:cxnLst/>
              <a:rect l="l" t="t" r="r" b="b"/>
              <a:pathLst>
                <a:path w="2678429" h="1132839">
                  <a:moveTo>
                    <a:pt x="0" y="1132404"/>
                  </a:moveTo>
                  <a:lnTo>
                    <a:pt x="463423" y="811094"/>
                  </a:lnTo>
                  <a:lnTo>
                    <a:pt x="428875" y="782203"/>
                  </a:lnTo>
                  <a:lnTo>
                    <a:pt x="398579" y="752790"/>
                  </a:lnTo>
                  <a:lnTo>
                    <a:pt x="372491" y="722931"/>
                  </a:lnTo>
                  <a:lnTo>
                    <a:pt x="332758" y="662186"/>
                  </a:lnTo>
                  <a:lnTo>
                    <a:pt x="309316" y="600584"/>
                  </a:lnTo>
                  <a:lnTo>
                    <a:pt x="301808" y="538744"/>
                  </a:lnTo>
                  <a:lnTo>
                    <a:pt x="303917" y="507928"/>
                  </a:lnTo>
                  <a:lnTo>
                    <a:pt x="319636" y="446888"/>
                  </a:lnTo>
                  <a:lnTo>
                    <a:pt x="350391" y="387154"/>
                  </a:lnTo>
                  <a:lnTo>
                    <a:pt x="395824" y="329342"/>
                  </a:lnTo>
                  <a:lnTo>
                    <a:pt x="423933" y="301351"/>
                  </a:lnTo>
                  <a:lnTo>
                    <a:pt x="455577" y="274072"/>
                  </a:lnTo>
                  <a:lnTo>
                    <a:pt x="490711" y="247582"/>
                  </a:lnTo>
                  <a:lnTo>
                    <a:pt x="529290" y="221959"/>
                  </a:lnTo>
                  <a:lnTo>
                    <a:pt x="571270" y="197280"/>
                  </a:lnTo>
                  <a:lnTo>
                    <a:pt x="616605" y="173622"/>
                  </a:lnTo>
                  <a:lnTo>
                    <a:pt x="665251" y="151062"/>
                  </a:lnTo>
                  <a:lnTo>
                    <a:pt x="717163" y="129678"/>
                  </a:lnTo>
                  <a:lnTo>
                    <a:pt x="772297" y="109547"/>
                  </a:lnTo>
                  <a:lnTo>
                    <a:pt x="830606" y="90745"/>
                  </a:lnTo>
                  <a:lnTo>
                    <a:pt x="892047" y="73351"/>
                  </a:lnTo>
                  <a:lnTo>
                    <a:pt x="942472" y="60730"/>
                  </a:lnTo>
                  <a:lnTo>
                    <a:pt x="993644" y="49331"/>
                  </a:lnTo>
                  <a:lnTo>
                    <a:pt x="1045477" y="39143"/>
                  </a:lnTo>
                  <a:lnTo>
                    <a:pt x="1097887" y="30155"/>
                  </a:lnTo>
                  <a:lnTo>
                    <a:pt x="1150789" y="22358"/>
                  </a:lnTo>
                  <a:lnTo>
                    <a:pt x="1204098" y="15741"/>
                  </a:lnTo>
                  <a:lnTo>
                    <a:pt x="1257728" y="10294"/>
                  </a:lnTo>
                  <a:lnTo>
                    <a:pt x="1311594" y="6006"/>
                  </a:lnTo>
                  <a:lnTo>
                    <a:pt x="1365612" y="2868"/>
                  </a:lnTo>
                  <a:lnTo>
                    <a:pt x="1419696" y="869"/>
                  </a:lnTo>
                  <a:lnTo>
                    <a:pt x="1473762" y="0"/>
                  </a:lnTo>
                  <a:lnTo>
                    <a:pt x="1527724" y="248"/>
                  </a:lnTo>
                  <a:lnTo>
                    <a:pt x="1581497" y="1606"/>
                  </a:lnTo>
                  <a:lnTo>
                    <a:pt x="1634997" y="4061"/>
                  </a:lnTo>
                  <a:lnTo>
                    <a:pt x="1688137" y="7605"/>
                  </a:lnTo>
                  <a:lnTo>
                    <a:pt x="1740834" y="12226"/>
                  </a:lnTo>
                  <a:lnTo>
                    <a:pt x="1793001" y="17915"/>
                  </a:lnTo>
                  <a:lnTo>
                    <a:pt x="1844555" y="24661"/>
                  </a:lnTo>
                  <a:lnTo>
                    <a:pt x="1895410" y="32455"/>
                  </a:lnTo>
                  <a:lnTo>
                    <a:pt x="1945480" y="41285"/>
                  </a:lnTo>
                  <a:lnTo>
                    <a:pt x="1994681" y="51141"/>
                  </a:lnTo>
                  <a:lnTo>
                    <a:pt x="2042928" y="62014"/>
                  </a:lnTo>
                  <a:lnTo>
                    <a:pt x="2090136" y="73894"/>
                  </a:lnTo>
                  <a:lnTo>
                    <a:pt x="2136220" y="86769"/>
                  </a:lnTo>
                  <a:lnTo>
                    <a:pt x="2181094" y="100629"/>
                  </a:lnTo>
                  <a:lnTo>
                    <a:pt x="2224673" y="115466"/>
                  </a:lnTo>
                  <a:lnTo>
                    <a:pt x="2266873" y="131267"/>
                  </a:lnTo>
                  <a:lnTo>
                    <a:pt x="2307609" y="148023"/>
                  </a:lnTo>
                  <a:lnTo>
                    <a:pt x="2346795" y="165724"/>
                  </a:lnTo>
                  <a:lnTo>
                    <a:pt x="2384346" y="184360"/>
                  </a:lnTo>
                  <a:lnTo>
                    <a:pt x="2420178" y="203919"/>
                  </a:lnTo>
                  <a:lnTo>
                    <a:pt x="2454205" y="224393"/>
                  </a:lnTo>
                  <a:lnTo>
                    <a:pt x="2486342" y="245771"/>
                  </a:lnTo>
                  <a:lnTo>
                    <a:pt x="2551052" y="296932"/>
                  </a:lnTo>
                  <a:lnTo>
                    <a:pt x="2581348" y="326345"/>
                  </a:lnTo>
                  <a:lnTo>
                    <a:pt x="2607436" y="356204"/>
                  </a:lnTo>
                  <a:lnTo>
                    <a:pt x="2647169" y="416949"/>
                  </a:lnTo>
                  <a:lnTo>
                    <a:pt x="2670611" y="478551"/>
                  </a:lnTo>
                  <a:lnTo>
                    <a:pt x="2678119" y="540391"/>
                  </a:lnTo>
                  <a:lnTo>
                    <a:pt x="2676010" y="571207"/>
                  </a:lnTo>
                  <a:lnTo>
                    <a:pt x="2660291" y="632247"/>
                  </a:lnTo>
                  <a:lnTo>
                    <a:pt x="2629536" y="691981"/>
                  </a:lnTo>
                  <a:lnTo>
                    <a:pt x="2584103" y="749793"/>
                  </a:lnTo>
                  <a:lnTo>
                    <a:pt x="2555994" y="777784"/>
                  </a:lnTo>
                  <a:lnTo>
                    <a:pt x="2524350" y="805063"/>
                  </a:lnTo>
                  <a:lnTo>
                    <a:pt x="2489216" y="831553"/>
                  </a:lnTo>
                  <a:lnTo>
                    <a:pt x="2450637" y="857176"/>
                  </a:lnTo>
                  <a:lnTo>
                    <a:pt x="2408657" y="881855"/>
                  </a:lnTo>
                  <a:lnTo>
                    <a:pt x="2363322" y="905513"/>
                  </a:lnTo>
                  <a:lnTo>
                    <a:pt x="2314676" y="928073"/>
                  </a:lnTo>
                  <a:lnTo>
                    <a:pt x="2262764" y="949457"/>
                  </a:lnTo>
                  <a:lnTo>
                    <a:pt x="2207630" y="969588"/>
                  </a:lnTo>
                  <a:lnTo>
                    <a:pt x="2149321" y="988390"/>
                  </a:lnTo>
                  <a:lnTo>
                    <a:pt x="2087880" y="1005785"/>
                  </a:lnTo>
                  <a:lnTo>
                    <a:pt x="2040960" y="1017556"/>
                  </a:lnTo>
                  <a:lnTo>
                    <a:pt x="1993242" y="1028289"/>
                  </a:lnTo>
                  <a:lnTo>
                    <a:pt x="1944804" y="1037987"/>
                  </a:lnTo>
                  <a:lnTo>
                    <a:pt x="1895719" y="1046652"/>
                  </a:lnTo>
                  <a:lnTo>
                    <a:pt x="1846063" y="1054285"/>
                  </a:lnTo>
                  <a:lnTo>
                    <a:pt x="1795913" y="1060891"/>
                  </a:lnTo>
                  <a:lnTo>
                    <a:pt x="1745343" y="1066470"/>
                  </a:lnTo>
                  <a:lnTo>
                    <a:pt x="1694430" y="1071024"/>
                  </a:lnTo>
                  <a:lnTo>
                    <a:pt x="1643248" y="1074557"/>
                  </a:lnTo>
                  <a:lnTo>
                    <a:pt x="1591873" y="1077071"/>
                  </a:lnTo>
                  <a:lnTo>
                    <a:pt x="1540382" y="1078567"/>
                  </a:lnTo>
                  <a:lnTo>
                    <a:pt x="1488849" y="1079049"/>
                  </a:lnTo>
                  <a:lnTo>
                    <a:pt x="1437349" y="1078518"/>
                  </a:lnTo>
                  <a:lnTo>
                    <a:pt x="1385960" y="1076976"/>
                  </a:lnTo>
                  <a:lnTo>
                    <a:pt x="1334756" y="1074426"/>
                  </a:lnTo>
                  <a:lnTo>
                    <a:pt x="1283812" y="1070871"/>
                  </a:lnTo>
                  <a:lnTo>
                    <a:pt x="1233205" y="1066312"/>
                  </a:lnTo>
                  <a:lnTo>
                    <a:pt x="1183009" y="1060752"/>
                  </a:lnTo>
                  <a:lnTo>
                    <a:pt x="1133301" y="1054193"/>
                  </a:lnTo>
                  <a:lnTo>
                    <a:pt x="1084156" y="1046637"/>
                  </a:lnTo>
                  <a:lnTo>
                    <a:pt x="1035650" y="1038087"/>
                  </a:lnTo>
                  <a:lnTo>
                    <a:pt x="987858" y="1028545"/>
                  </a:lnTo>
                  <a:lnTo>
                    <a:pt x="940855" y="1018013"/>
                  </a:lnTo>
                  <a:lnTo>
                    <a:pt x="894718" y="1006494"/>
                  </a:lnTo>
                  <a:lnTo>
                    <a:pt x="849521" y="993989"/>
                  </a:lnTo>
                  <a:lnTo>
                    <a:pt x="805341" y="980502"/>
                  </a:lnTo>
                  <a:lnTo>
                    <a:pt x="762254" y="966034"/>
                  </a:lnTo>
                  <a:lnTo>
                    <a:pt x="0" y="1132404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01357" y="1078738"/>
            <a:ext cx="137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4개의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이미지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667000"/>
            <a:ext cx="243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ilhank@naver.com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54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NTX550</cp:lastModifiedBy>
  <cp:revision>1</cp:revision>
  <dcterms:created xsi:type="dcterms:W3CDTF">2022-10-17T06:58:53Z</dcterms:created>
  <dcterms:modified xsi:type="dcterms:W3CDTF">2022-11-22T07:03:11Z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2021-03-15T00:00:00Z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2022-10-17T00:00:00Z</vt:filetime>
  </property>
</Properties>
</file>