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75" r:id="rId5"/>
    <p:sldId id="320" r:id="rId6"/>
    <p:sldId id="325" r:id="rId7"/>
    <p:sldId id="321" r:id="rId8"/>
    <p:sldId id="327" r:id="rId9"/>
    <p:sldId id="328" r:id="rId10"/>
    <p:sldId id="322" r:id="rId11"/>
    <p:sldId id="329" r:id="rId12"/>
    <p:sldId id="323" r:id="rId13"/>
    <p:sldId id="330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528" y="-82"/>
      </p:cViewPr>
      <p:guideLst>
        <p:guide orient="horz" pos="2208"/>
        <p:guide pos="11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=""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=""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=""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=""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=""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=""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=""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=""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=""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=""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=""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=""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=""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=""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=""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=""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=""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=""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=""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=""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=""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=""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=""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=""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=""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=""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=""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=""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=""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=""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069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=""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=""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=""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=""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=""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336609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=""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=""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=""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=""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=""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=""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=""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=""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=""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강남구 </a:t>
            </a:r>
            <a:r>
              <a:rPr lang="ko-KR" altLang="en-US" b="1" dirty="0" err="1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내취향</a:t>
            </a:r>
            <a:r>
              <a:rPr lang="ko-KR" altLang="en-US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맛집은</a:t>
            </a:r>
            <a:r>
              <a:rPr lang="ko-KR" altLang="en-US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어디</a:t>
            </a:r>
            <a:r>
              <a:rPr lang="en-US" altLang="ko-KR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  <a:endParaRPr lang="en-US" b="1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=""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리뷰 유사도 분석을 통한 </a:t>
            </a:r>
            <a:r>
              <a:rPr lang="ko-KR" altLang="en-US" b="1" dirty="0" err="1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맛집</a:t>
            </a:r>
            <a:r>
              <a:rPr lang="ko-KR" altLang="en-US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추천</a:t>
            </a:r>
            <a:endParaRPr lang="ko-KR" altLang="en-US" b="1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2" name="Text Placeholder 70">
            <a:extLst>
              <a:ext uri="{FF2B5EF4-FFF2-40B4-BE49-F238E27FC236}">
                <a16:creationId xmlns="" xmlns:a16="http://schemas.microsoft.com/office/drawing/2014/main" id="{F22A5FB1-81A5-44D0-B011-D7CC62E70751}"/>
              </a:ext>
            </a:extLst>
          </p:cNvPr>
          <p:cNvSpPr txBox="1">
            <a:spLocks/>
          </p:cNvSpPr>
          <p:nvPr/>
        </p:nvSpPr>
        <p:spPr>
          <a:xfrm>
            <a:off x="6158120" y="6438466"/>
            <a:ext cx="6033881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</a:t>
            </a:r>
            <a:r>
              <a:rPr lang="ko-KR" altLang="en-US" sz="1800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</a:t>
            </a:r>
            <a:r>
              <a:rPr lang="en-US" altLang="ko-KR" sz="1800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: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박정열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이병언</a:t>
            </a:r>
            <a:r>
              <a:rPr lang="ko-KR" altLang="en-US" sz="1800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이승희 이찬영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최규광</a:t>
            </a:r>
            <a:r>
              <a:rPr lang="ko-KR" altLang="en-US" sz="1800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한준표 </a:t>
            </a:r>
            <a:endParaRPr lang="ko-KR" altLang="en-US" sz="1800" b="1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추천 결과</a:t>
            </a:r>
            <a:endParaRPr lang="en-US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1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추천</a:t>
            </a:r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결과</a:t>
            </a:r>
            <a:endParaRPr lang="en-US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  <p:sp>
        <p:nvSpPr>
          <p:cNvPr id="27" name="Parallelogram 30">
            <a:extLst>
              <a:ext uri="{FF2B5EF4-FFF2-40B4-BE49-F238E27FC236}">
                <a16:creationId xmlns="" xmlns:a16="http://schemas.microsoft.com/office/drawing/2014/main" id="{BCE2719F-60B6-4FCB-9CAD-7C4264B8C568}"/>
              </a:ext>
            </a:extLst>
          </p:cNvPr>
          <p:cNvSpPr/>
          <p:nvPr/>
        </p:nvSpPr>
        <p:spPr>
          <a:xfrm flipH="1">
            <a:off x="7432175" y="349003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="" xmlns:a16="http://schemas.microsoft.com/office/drawing/2014/main" id="{206496E4-6B64-49D4-B473-A4008431480A}"/>
              </a:ext>
            </a:extLst>
          </p:cNvPr>
          <p:cNvSpPr/>
          <p:nvPr/>
        </p:nvSpPr>
        <p:spPr>
          <a:xfrm rot="2700000">
            <a:off x="6636579" y="434273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="" xmlns:a16="http://schemas.microsoft.com/office/drawing/2014/main" id="{C03F5A4D-6E4D-4708-B934-8AA8FEE66797}"/>
              </a:ext>
            </a:extLst>
          </p:cNvPr>
          <p:cNvSpPr>
            <a:spLocks noChangeAspect="1"/>
          </p:cNvSpPr>
          <p:nvPr/>
        </p:nvSpPr>
        <p:spPr>
          <a:xfrm rot="9900000">
            <a:off x="4345097" y="349355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098" name="Picture 2" descr="C:\Users\NTX550\Desktop\화면 캡처 2022-12-30 1049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2" y="4142216"/>
            <a:ext cx="7355278" cy="199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TX550\Desktop\화면 캡처 2022-12-30 1050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2" y="1852283"/>
            <a:ext cx="7355278" cy="188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769" y="3719504"/>
            <a:ext cx="1025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방법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1: result = review * </a:t>
            </a:r>
            <a:r>
              <a:rPr lang="en-US" altLang="ko-KR" b="1" dirty="0">
                <a:latin typeface="나눔스퀘어라운드OTF ExtraBold" pitchFamily="34" charset="-127"/>
                <a:ea typeface="나눔스퀘어라운드OTF ExtraBold" pitchFamily="34" charset="-127"/>
              </a:rPr>
              <a:t>1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+ position * 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0.3 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+ </a:t>
            </a:r>
            <a:r>
              <a:rPr lang="en-US" altLang="ko-KR" b="1" dirty="0" err="1" smtClean="0">
                <a:latin typeface="나눔스퀘어라운드OTF ExtraBold" pitchFamily="34" charset="-127"/>
                <a:ea typeface="나눔스퀘어라운드OTF ExtraBold" pitchFamily="34" charset="-127"/>
              </a:rPr>
              <a:t>review_cnt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* </a:t>
            </a:r>
            <a:r>
              <a:rPr lang="en-US" altLang="ko-KR" b="1" dirty="0">
                <a:latin typeface="나눔스퀘어라운드OTF ExtraBold" pitchFamily="34" charset="-127"/>
                <a:ea typeface="나눔스퀘어라운드OTF ExtraBold" pitchFamily="34" charset="-127"/>
              </a:rPr>
              <a:t>0.001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+ score * 0.005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061" y="6090020"/>
            <a:ext cx="1025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방법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2: result = review * </a:t>
            </a:r>
            <a:r>
              <a:rPr lang="en-US" altLang="ko-KR" b="1" dirty="0">
                <a:latin typeface="나눔스퀘어라운드OTF ExtraBold" pitchFamily="34" charset="-127"/>
                <a:ea typeface="나눔스퀘어라운드OTF ExtraBold" pitchFamily="34" charset="-127"/>
              </a:rPr>
              <a:t>1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+ position * 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0.3 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+ </a:t>
            </a:r>
            <a:r>
              <a:rPr lang="en-US" altLang="ko-KR" b="1" dirty="0" err="1" smtClean="0">
                <a:latin typeface="나눔스퀘어라운드OTF ExtraBold" pitchFamily="34" charset="-127"/>
                <a:ea typeface="나눔스퀘어라운드OTF ExtraBold" pitchFamily="34" charset="-127"/>
              </a:rPr>
              <a:t>review_cnt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en-US" altLang="ko-KR" b="1" dirty="0">
                <a:latin typeface="나눔스퀘어라운드OTF ExtraBold" pitchFamily="34" charset="-127"/>
                <a:ea typeface="나눔스퀘어라운드OTF ExtraBold" pitchFamily="34" charset="-127"/>
              </a:rPr>
              <a:t>* </a:t>
            </a:r>
            <a:r>
              <a:rPr lang="en-US" altLang="ko-KR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0 + score * 0.005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060" y="1341236"/>
            <a:ext cx="929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[</a:t>
            </a:r>
            <a:r>
              <a:rPr lang="ko-KR" altLang="en-US" sz="2400" b="1" dirty="0" err="1" smtClean="0">
                <a:latin typeface="나눔스퀘어라운드OTF ExtraBold" pitchFamily="34" charset="-127"/>
                <a:ea typeface="나눔스퀘어라운드OTF ExtraBold" pitchFamily="34" charset="-127"/>
              </a:rPr>
              <a:t>신사역</a:t>
            </a: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ko-KR" altLang="en-US" sz="2400" b="1" dirty="0" err="1" smtClean="0">
                <a:latin typeface="나눔스퀘어라운드OTF ExtraBold" pitchFamily="34" charset="-127"/>
                <a:ea typeface="나눔스퀘어라운드OTF ExtraBold" pitchFamily="34" charset="-127"/>
              </a:rPr>
              <a:t>청자매운갈비찜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]</a:t>
            </a: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검색 추천 시스템의 결과</a:t>
            </a:r>
            <a:endParaRPr lang="en-US" altLang="ko-KR" sz="2400" b="1" dirty="0" smtClean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6769" y="1852283"/>
            <a:ext cx="8628439" cy="2247521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6769" y="4211831"/>
            <a:ext cx="8628439" cy="2247521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6769" y="4211830"/>
            <a:ext cx="8628439" cy="2247521"/>
          </a:xfrm>
          <a:prstGeom prst="roundRect">
            <a:avLst>
              <a:gd name="adj" fmla="val 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63109" y="1907931"/>
            <a:ext cx="589087" cy="1877603"/>
          </a:xfrm>
          <a:prstGeom prst="roundRect">
            <a:avLst>
              <a:gd name="adj" fmla="val 0"/>
            </a:avLst>
          </a:prstGeom>
          <a:noFill/>
          <a:ln w="76200">
            <a:solidFill>
              <a:srgbClr val="FF0000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80340" y="4247585"/>
            <a:ext cx="589087" cy="1877603"/>
          </a:xfrm>
          <a:prstGeom prst="roundRect">
            <a:avLst>
              <a:gd name="adj" fmla="val 0"/>
            </a:avLst>
          </a:prstGeom>
          <a:noFill/>
          <a:ln w="76200">
            <a:solidFill>
              <a:srgbClr val="FF0000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8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코드 리뷰</a:t>
            </a:r>
            <a:endParaRPr lang="en-US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1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=""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=""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=""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 smtClean="0">
                <a:solidFill>
                  <a:schemeClr val="accent2"/>
                </a:solidFill>
              </a:rPr>
              <a:t>INDEX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586878" y="1688044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  <a:cs typeface="Arial" pitchFamily="34" charset="0"/>
              </a:rPr>
              <a:t>주제 선정</a:t>
            </a:r>
            <a:endParaRPr lang="ko-KR" altLang="en-US" sz="2400" b="1" dirty="0">
              <a:latin typeface="나눔스퀘어라운드OTF ExtraBold" pitchFamily="34" charset="-127"/>
              <a:ea typeface="나눔스퀘어라운드OTF ExtraBold" pitchFamily="34" charset="-127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586878" y="2661488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  <a:cs typeface="Arial" pitchFamily="34" charset="0"/>
              </a:rPr>
              <a:t>데이터 수집</a:t>
            </a:r>
            <a:endParaRPr lang="ko-KR" altLang="en-US" sz="2400" b="1" dirty="0">
              <a:latin typeface="나눔스퀘어라운드OTF ExtraBold" pitchFamily="34" charset="-127"/>
              <a:ea typeface="나눔스퀘어라운드OTF ExtraBold" pitchFamily="34" charset="-127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586878" y="3634932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  <a:cs typeface="Arial" pitchFamily="34" charset="0"/>
              </a:rPr>
              <a:t>모델 학습</a:t>
            </a:r>
            <a:endParaRPr lang="ko-KR" altLang="en-US" sz="2400" b="1" dirty="0">
              <a:latin typeface="나눔스퀘어라운드OTF ExtraBold" pitchFamily="34" charset="-127"/>
              <a:ea typeface="나눔스퀘어라운드OTF ExtraBold" pitchFamily="34" charset="-127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586878" y="4608376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  <a:cs typeface="Arial" pitchFamily="34" charset="0"/>
              </a:rPr>
              <a:t>결과</a:t>
            </a:r>
            <a:endParaRPr lang="ko-KR" altLang="en-US" sz="2400" b="1" dirty="0">
              <a:latin typeface="나눔스퀘어라운드OTF ExtraBold" pitchFamily="34" charset="-127"/>
              <a:ea typeface="나눔스퀘어라운드OTF ExtraBold" pitchFamily="34" charset="-127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586878" y="5581822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  <a:cs typeface="Arial" pitchFamily="34" charset="0"/>
              </a:rPr>
              <a:t>코드 리뷰</a:t>
            </a:r>
            <a:endParaRPr lang="ko-KR" altLang="en-US" sz="2400" b="1" dirty="0">
              <a:latin typeface="나눔스퀘어라운드OTF ExtraBold" pitchFamily="34" charset="-127"/>
              <a:ea typeface="나눔스퀘어라운드OTF ExtraBold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주제 선정</a:t>
            </a:r>
            <a:endParaRPr lang="en-US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E410085-7877-4A5C-A77A-E16627B092C2}"/>
              </a:ext>
            </a:extLst>
          </p:cNvPr>
          <p:cNvGrpSpPr/>
          <p:nvPr/>
        </p:nvGrpSpPr>
        <p:grpSpPr>
          <a:xfrm flipH="1">
            <a:off x="3560794" y="851426"/>
            <a:ext cx="5024770" cy="4430455"/>
            <a:chOff x="2027268" y="1259074"/>
            <a:chExt cx="5024770" cy="4430455"/>
          </a:xfrm>
        </p:grpSpPr>
        <p:sp>
          <p:nvSpPr>
            <p:cNvPr id="32" name="Block Arc 31">
              <a:extLst>
                <a:ext uri="{FF2B5EF4-FFF2-40B4-BE49-F238E27FC236}">
                  <a16:creationId xmlns="" xmlns:a16="http://schemas.microsoft.com/office/drawing/2014/main" id="{AB844BE9-277C-4E9A-B5E6-6122D3C451C1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="" xmlns:a16="http://schemas.microsoft.com/office/drawing/2014/main" id="{7304CB1C-CE4D-4886-8215-CBCF66790EEC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3310865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="" xmlns:a16="http://schemas.microsoft.com/office/drawing/2014/main" id="{EA4FD684-A9FB-4FC3-B9D2-7C53009564E7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626193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="" xmlns:a16="http://schemas.microsoft.com/office/drawing/2014/main" id="{FE66CF77-95C5-4DFA-9746-F56B7638797A}"/>
                </a:ext>
              </a:extLst>
            </p:cNvPr>
            <p:cNvSpPr/>
            <p:nvPr/>
          </p:nvSpPr>
          <p:spPr>
            <a:xfrm rot="10800000">
              <a:off x="2339753" y="1261643"/>
              <a:ext cx="4427886" cy="4427886"/>
            </a:xfrm>
            <a:prstGeom prst="blockArc">
              <a:avLst>
                <a:gd name="adj1" fmla="val 19038967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E:\002-KIMS BUSINESS\007-04-1-FIVERR\01-PPT-TEMPLATE\COVER-PSD\05-cut-01.png">
              <a:extLst>
                <a:ext uri="{FF2B5EF4-FFF2-40B4-BE49-F238E27FC236}">
                  <a16:creationId xmlns="" xmlns:a16="http://schemas.microsoft.com/office/drawing/2014/main" id="{35C08460-64BF-402D-97DE-5F56A2F25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027268" y="3359561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E:\002-KIMS BUSINESS\007-04-1-FIVERR\01-PPT-TEMPLATE\COVER-PSD\05-cut-01.png">
              <a:extLst>
                <a:ext uri="{FF2B5EF4-FFF2-40B4-BE49-F238E27FC236}">
                  <a16:creationId xmlns="" xmlns:a16="http://schemas.microsoft.com/office/drawing/2014/main" id="{83773542-6663-45D8-87CD-B5DFA8477C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64088" y="3359562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주제 선정</a:t>
            </a:r>
            <a:endParaRPr lang="en-US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6D9B5-6FAF-4443-9364-C6E62CD883A1}"/>
              </a:ext>
            </a:extLst>
          </p:cNvPr>
          <p:cNvGrpSpPr/>
          <p:nvPr/>
        </p:nvGrpSpPr>
        <p:grpSpPr>
          <a:xfrm>
            <a:off x="5295242" y="1912687"/>
            <a:ext cx="1565886" cy="1749028"/>
            <a:chOff x="5281612" y="3274328"/>
            <a:chExt cx="1628775" cy="1819275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EACC538A-7BE1-4EFC-BDE2-C84D8B6EDC6D}"/>
                </a:ext>
              </a:extLst>
            </p:cNvPr>
            <p:cNvSpPr/>
            <p:nvPr/>
          </p:nvSpPr>
          <p:spPr>
            <a:xfrm>
              <a:off x="5955295" y="3429018"/>
              <a:ext cx="19050" cy="9525"/>
            </a:xfrm>
            <a:custGeom>
              <a:avLst/>
              <a:gdLst>
                <a:gd name="connsiteX0" fmla="*/ 23813 w 19050"/>
                <a:gd name="connsiteY0" fmla="*/ 714 h 0"/>
                <a:gd name="connsiteX1" fmla="*/ 0 w 19050"/>
                <a:gd name="connsiteY1" fmla="*/ 3572 h 0"/>
                <a:gd name="connsiteX2" fmla="*/ 23813 w 19050"/>
                <a:gd name="connsiteY2" fmla="*/ 71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>
                  <a:moveTo>
                    <a:pt x="23813" y="714"/>
                  </a:moveTo>
                  <a:cubicBezTo>
                    <a:pt x="16192" y="3572"/>
                    <a:pt x="8572" y="3572"/>
                    <a:pt x="0" y="3572"/>
                  </a:cubicBezTo>
                  <a:cubicBezTo>
                    <a:pt x="6667" y="-2143"/>
                    <a:pt x="15240" y="714"/>
                    <a:pt x="23813" y="714"/>
                  </a:cubicBez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1E9457F2-B12C-4760-A278-E1831909C5A3}"/>
                </a:ext>
              </a:extLst>
            </p:cNvPr>
            <p:cNvSpPr/>
            <p:nvPr/>
          </p:nvSpPr>
          <p:spPr>
            <a:xfrm>
              <a:off x="5281612" y="3274328"/>
              <a:ext cx="1628775" cy="1819275"/>
            </a:xfrm>
            <a:custGeom>
              <a:avLst/>
              <a:gdLst>
                <a:gd name="connsiteX0" fmla="*/ 1629993 w 1628775"/>
                <a:gd name="connsiteY0" fmla="*/ 1447948 h 1819275"/>
                <a:gd name="connsiteX1" fmla="*/ 1604275 w 1628775"/>
                <a:gd name="connsiteY1" fmla="*/ 1428898 h 1819275"/>
                <a:gd name="connsiteX2" fmla="*/ 1429968 w 1628775"/>
                <a:gd name="connsiteY2" fmla="*/ 1346982 h 1819275"/>
                <a:gd name="connsiteX3" fmla="*/ 1492833 w 1628775"/>
                <a:gd name="connsiteY3" fmla="*/ 1188867 h 1819275"/>
                <a:gd name="connsiteX4" fmla="*/ 1526170 w 1628775"/>
                <a:gd name="connsiteY4" fmla="*/ 939312 h 1819275"/>
                <a:gd name="connsiteX5" fmla="*/ 1417585 w 1628775"/>
                <a:gd name="connsiteY5" fmla="*/ 909785 h 1819275"/>
                <a:gd name="connsiteX6" fmla="*/ 1324240 w 1628775"/>
                <a:gd name="connsiteY6" fmla="*/ 998367 h 1819275"/>
                <a:gd name="connsiteX7" fmla="*/ 1151838 w 1628775"/>
                <a:gd name="connsiteY7" fmla="*/ 892640 h 1819275"/>
                <a:gd name="connsiteX8" fmla="*/ 1059445 w 1628775"/>
                <a:gd name="connsiteY8" fmla="*/ 659277 h 1819275"/>
                <a:gd name="connsiteX9" fmla="*/ 1026108 w 1628775"/>
                <a:gd name="connsiteY9" fmla="*/ 499257 h 1819275"/>
                <a:gd name="connsiteX10" fmla="*/ 1023250 w 1628775"/>
                <a:gd name="connsiteY10" fmla="*/ 192552 h 1819275"/>
                <a:gd name="connsiteX11" fmla="*/ 846085 w 1628775"/>
                <a:gd name="connsiteY11" fmla="*/ 1100 h 1819275"/>
                <a:gd name="connsiteX12" fmla="*/ 795603 w 1628775"/>
                <a:gd name="connsiteY12" fmla="*/ 1100 h 1819275"/>
                <a:gd name="connsiteX13" fmla="*/ 622248 w 1628775"/>
                <a:gd name="connsiteY13" fmla="*/ 178265 h 1819275"/>
                <a:gd name="connsiteX14" fmla="*/ 619390 w 1628775"/>
                <a:gd name="connsiteY14" fmla="*/ 495447 h 1819275"/>
                <a:gd name="connsiteX15" fmla="*/ 558430 w 1628775"/>
                <a:gd name="connsiteY15" fmla="*/ 771672 h 1819275"/>
                <a:gd name="connsiteX16" fmla="*/ 437463 w 1628775"/>
                <a:gd name="connsiteY16" fmla="*/ 955505 h 1819275"/>
                <a:gd name="connsiteX17" fmla="*/ 291730 w 1628775"/>
                <a:gd name="connsiteY17" fmla="*/ 998367 h 1819275"/>
                <a:gd name="connsiteX18" fmla="*/ 288873 w 1628775"/>
                <a:gd name="connsiteY18" fmla="*/ 997415 h 1819275"/>
                <a:gd name="connsiteX19" fmla="*/ 212673 w 1628775"/>
                <a:gd name="connsiteY19" fmla="*/ 937407 h 1819275"/>
                <a:gd name="connsiteX20" fmla="*/ 104088 w 1628775"/>
                <a:gd name="connsiteY20" fmla="*/ 966935 h 1819275"/>
                <a:gd name="connsiteX21" fmla="*/ 137425 w 1628775"/>
                <a:gd name="connsiteY21" fmla="*/ 1216490 h 1819275"/>
                <a:gd name="connsiteX22" fmla="*/ 200290 w 1628775"/>
                <a:gd name="connsiteY22" fmla="*/ 1374605 h 1819275"/>
                <a:gd name="connsiteX23" fmla="*/ 25983 w 1628775"/>
                <a:gd name="connsiteY23" fmla="*/ 1456520 h 1819275"/>
                <a:gd name="connsiteX24" fmla="*/ 265 w 1628775"/>
                <a:gd name="connsiteY24" fmla="*/ 1475570 h 1819275"/>
                <a:gd name="connsiteX25" fmla="*/ 19315 w 1628775"/>
                <a:gd name="connsiteY25" fmla="*/ 1501287 h 1819275"/>
                <a:gd name="connsiteX26" fmla="*/ 50748 w 1628775"/>
                <a:gd name="connsiteY26" fmla="*/ 1503192 h 1819275"/>
                <a:gd name="connsiteX27" fmla="*/ 242200 w 1628775"/>
                <a:gd name="connsiteY27" fmla="*/ 1392702 h 1819275"/>
                <a:gd name="connsiteX28" fmla="*/ 174573 w 1628775"/>
                <a:gd name="connsiteY28" fmla="*/ 1190773 h 1819275"/>
                <a:gd name="connsiteX29" fmla="*/ 131710 w 1628775"/>
                <a:gd name="connsiteY29" fmla="*/ 1003130 h 1819275"/>
                <a:gd name="connsiteX30" fmla="*/ 198385 w 1628775"/>
                <a:gd name="connsiteY30" fmla="*/ 982175 h 1819275"/>
                <a:gd name="connsiteX31" fmla="*/ 278395 w 1628775"/>
                <a:gd name="connsiteY31" fmla="*/ 1078377 h 1819275"/>
                <a:gd name="connsiteX32" fmla="*/ 277443 w 1628775"/>
                <a:gd name="connsiteY32" fmla="*/ 1650830 h 1819275"/>
                <a:gd name="connsiteX33" fmla="*/ 281253 w 1628775"/>
                <a:gd name="connsiteY33" fmla="*/ 1678452 h 1819275"/>
                <a:gd name="connsiteX34" fmla="*/ 491755 w 1628775"/>
                <a:gd name="connsiteY34" fmla="*/ 1824185 h 1819275"/>
                <a:gd name="connsiteX35" fmla="*/ 1138503 w 1628775"/>
                <a:gd name="connsiteY35" fmla="*/ 1823232 h 1819275"/>
                <a:gd name="connsiteX36" fmla="*/ 1288045 w 1628775"/>
                <a:gd name="connsiteY36" fmla="*/ 1794657 h 1819275"/>
                <a:gd name="connsiteX37" fmla="*/ 1307095 w 1628775"/>
                <a:gd name="connsiteY37" fmla="*/ 1779417 h 1819275"/>
                <a:gd name="connsiteX38" fmla="*/ 1359483 w 1628775"/>
                <a:gd name="connsiteY38" fmla="*/ 1689882 h 1819275"/>
                <a:gd name="connsiteX39" fmla="*/ 1360435 w 1628775"/>
                <a:gd name="connsiteY39" fmla="*/ 1664165 h 1819275"/>
                <a:gd name="connsiteX40" fmla="*/ 1362340 w 1628775"/>
                <a:gd name="connsiteY40" fmla="*/ 1023132 h 1819275"/>
                <a:gd name="connsiteX41" fmla="*/ 1427110 w 1628775"/>
                <a:gd name="connsiteY41" fmla="*/ 953600 h 1819275"/>
                <a:gd name="connsiteX42" fmla="*/ 1493785 w 1628775"/>
                <a:gd name="connsiteY42" fmla="*/ 974555 h 1819275"/>
                <a:gd name="connsiteX43" fmla="*/ 1450923 w 1628775"/>
                <a:gd name="connsiteY43" fmla="*/ 1162198 h 1819275"/>
                <a:gd name="connsiteX44" fmla="*/ 1383295 w 1628775"/>
                <a:gd name="connsiteY44" fmla="*/ 1364127 h 1819275"/>
                <a:gd name="connsiteX45" fmla="*/ 1574748 w 1628775"/>
                <a:gd name="connsiteY45" fmla="*/ 1474617 h 1819275"/>
                <a:gd name="connsiteX46" fmla="*/ 1606180 w 1628775"/>
                <a:gd name="connsiteY46" fmla="*/ 1472712 h 1819275"/>
                <a:gd name="connsiteX47" fmla="*/ 1629993 w 1628775"/>
                <a:gd name="connsiteY47" fmla="*/ 1447948 h 1819275"/>
                <a:gd name="connsiteX48" fmla="*/ 994675 w 1628775"/>
                <a:gd name="connsiteY48" fmla="*/ 460205 h 1819275"/>
                <a:gd name="connsiteX49" fmla="*/ 977530 w 1628775"/>
                <a:gd name="connsiteY49" fmla="*/ 476397 h 1819275"/>
                <a:gd name="connsiteX50" fmla="*/ 822273 w 1628775"/>
                <a:gd name="connsiteY50" fmla="*/ 476397 h 1819275"/>
                <a:gd name="connsiteX51" fmla="*/ 671778 w 1628775"/>
                <a:gd name="connsiteY51" fmla="*/ 476397 h 1819275"/>
                <a:gd name="connsiteX52" fmla="*/ 651775 w 1628775"/>
                <a:gd name="connsiteY52" fmla="*/ 455442 h 1819275"/>
                <a:gd name="connsiteX53" fmla="*/ 651775 w 1628775"/>
                <a:gd name="connsiteY53" fmla="*/ 203030 h 1819275"/>
                <a:gd name="connsiteX54" fmla="*/ 820368 w 1628775"/>
                <a:gd name="connsiteY54" fmla="*/ 29675 h 1819275"/>
                <a:gd name="connsiteX55" fmla="*/ 993723 w 1628775"/>
                <a:gd name="connsiteY55" fmla="*/ 198267 h 1819275"/>
                <a:gd name="connsiteX56" fmla="*/ 994675 w 1628775"/>
                <a:gd name="connsiteY56" fmla="*/ 46020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628775" h="1819275">
                  <a:moveTo>
                    <a:pt x="1629993" y="1447948"/>
                  </a:moveTo>
                  <a:cubicBezTo>
                    <a:pt x="1628088" y="1435565"/>
                    <a:pt x="1616658" y="1426992"/>
                    <a:pt x="1604275" y="1428898"/>
                  </a:cubicBezTo>
                  <a:cubicBezTo>
                    <a:pt x="1603323" y="1428898"/>
                    <a:pt x="1472830" y="1446995"/>
                    <a:pt x="1429968" y="1346982"/>
                  </a:cubicBezTo>
                  <a:cubicBezTo>
                    <a:pt x="1412823" y="1306977"/>
                    <a:pt x="1453780" y="1246970"/>
                    <a:pt x="1492833" y="1188867"/>
                  </a:cubicBezTo>
                  <a:cubicBezTo>
                    <a:pt x="1547125" y="1109810"/>
                    <a:pt x="1614753" y="1011702"/>
                    <a:pt x="1526170" y="939312"/>
                  </a:cubicBezTo>
                  <a:cubicBezTo>
                    <a:pt x="1489975" y="909785"/>
                    <a:pt x="1452828" y="899307"/>
                    <a:pt x="1417585" y="909785"/>
                  </a:cubicBezTo>
                  <a:cubicBezTo>
                    <a:pt x="1372818" y="922167"/>
                    <a:pt x="1341385" y="965982"/>
                    <a:pt x="1324240" y="998367"/>
                  </a:cubicBezTo>
                  <a:cubicBezTo>
                    <a:pt x="1317573" y="997415"/>
                    <a:pt x="1185175" y="941217"/>
                    <a:pt x="1151838" y="892640"/>
                  </a:cubicBezTo>
                  <a:cubicBezTo>
                    <a:pt x="1103260" y="822155"/>
                    <a:pt x="1080400" y="741192"/>
                    <a:pt x="1059445" y="659277"/>
                  </a:cubicBezTo>
                  <a:cubicBezTo>
                    <a:pt x="1046110" y="606890"/>
                    <a:pt x="1032775" y="553550"/>
                    <a:pt x="1026108" y="499257"/>
                  </a:cubicBezTo>
                  <a:cubicBezTo>
                    <a:pt x="1022298" y="490685"/>
                    <a:pt x="1026108" y="278277"/>
                    <a:pt x="1023250" y="192552"/>
                  </a:cubicBezTo>
                  <a:cubicBezTo>
                    <a:pt x="1013725" y="88730"/>
                    <a:pt x="950860" y="22055"/>
                    <a:pt x="846085" y="1100"/>
                  </a:cubicBezTo>
                  <a:cubicBezTo>
                    <a:pt x="828940" y="147"/>
                    <a:pt x="811795" y="-805"/>
                    <a:pt x="795603" y="1100"/>
                  </a:cubicBezTo>
                  <a:cubicBezTo>
                    <a:pt x="697495" y="15387"/>
                    <a:pt x="634630" y="84920"/>
                    <a:pt x="622248" y="178265"/>
                  </a:cubicBezTo>
                  <a:cubicBezTo>
                    <a:pt x="620343" y="256370"/>
                    <a:pt x="623200" y="475445"/>
                    <a:pt x="619390" y="495447"/>
                  </a:cubicBezTo>
                  <a:cubicBezTo>
                    <a:pt x="614628" y="525927"/>
                    <a:pt x="581290" y="711665"/>
                    <a:pt x="558430" y="771672"/>
                  </a:cubicBezTo>
                  <a:cubicBezTo>
                    <a:pt x="532713" y="842157"/>
                    <a:pt x="501280" y="909785"/>
                    <a:pt x="437463" y="955505"/>
                  </a:cubicBezTo>
                  <a:cubicBezTo>
                    <a:pt x="408888" y="975507"/>
                    <a:pt x="300303" y="1001225"/>
                    <a:pt x="291730" y="998367"/>
                  </a:cubicBezTo>
                  <a:cubicBezTo>
                    <a:pt x="290778" y="998367"/>
                    <a:pt x="289825" y="997415"/>
                    <a:pt x="288873" y="997415"/>
                  </a:cubicBezTo>
                  <a:cubicBezTo>
                    <a:pt x="270775" y="971697"/>
                    <a:pt x="245058" y="946932"/>
                    <a:pt x="212673" y="937407"/>
                  </a:cubicBezTo>
                  <a:cubicBezTo>
                    <a:pt x="177430" y="927882"/>
                    <a:pt x="141235" y="937407"/>
                    <a:pt x="104088" y="966935"/>
                  </a:cubicBezTo>
                  <a:cubicBezTo>
                    <a:pt x="16458" y="1038372"/>
                    <a:pt x="83133" y="1137432"/>
                    <a:pt x="137425" y="1216490"/>
                  </a:cubicBezTo>
                  <a:cubicBezTo>
                    <a:pt x="177430" y="1274592"/>
                    <a:pt x="218388" y="1333648"/>
                    <a:pt x="200290" y="1374605"/>
                  </a:cubicBezTo>
                  <a:cubicBezTo>
                    <a:pt x="157428" y="1473665"/>
                    <a:pt x="26935" y="1456520"/>
                    <a:pt x="25983" y="1456520"/>
                  </a:cubicBezTo>
                  <a:cubicBezTo>
                    <a:pt x="13600" y="1454615"/>
                    <a:pt x="2170" y="1463187"/>
                    <a:pt x="265" y="1475570"/>
                  </a:cubicBezTo>
                  <a:cubicBezTo>
                    <a:pt x="-1640" y="1487952"/>
                    <a:pt x="6933" y="1499382"/>
                    <a:pt x="19315" y="1501287"/>
                  </a:cubicBezTo>
                  <a:cubicBezTo>
                    <a:pt x="28840" y="1502240"/>
                    <a:pt x="39318" y="1503192"/>
                    <a:pt x="50748" y="1503192"/>
                  </a:cubicBezTo>
                  <a:cubicBezTo>
                    <a:pt x="112660" y="1503192"/>
                    <a:pt x="204100" y="1480332"/>
                    <a:pt x="242200" y="1392702"/>
                  </a:cubicBezTo>
                  <a:cubicBezTo>
                    <a:pt x="269823" y="1328885"/>
                    <a:pt x="221245" y="1258400"/>
                    <a:pt x="174573" y="1190773"/>
                  </a:cubicBezTo>
                  <a:cubicBezTo>
                    <a:pt x="113613" y="1102190"/>
                    <a:pt x="80275" y="1045040"/>
                    <a:pt x="131710" y="1003130"/>
                  </a:cubicBezTo>
                  <a:cubicBezTo>
                    <a:pt x="156475" y="983127"/>
                    <a:pt x="178383" y="976460"/>
                    <a:pt x="198385" y="982175"/>
                  </a:cubicBezTo>
                  <a:cubicBezTo>
                    <a:pt x="240295" y="993605"/>
                    <a:pt x="269823" y="1055517"/>
                    <a:pt x="278395" y="1078377"/>
                  </a:cubicBezTo>
                  <a:cubicBezTo>
                    <a:pt x="278395" y="1261257"/>
                    <a:pt x="277443" y="1466998"/>
                    <a:pt x="277443" y="1650830"/>
                  </a:cubicBezTo>
                  <a:cubicBezTo>
                    <a:pt x="283158" y="1659402"/>
                    <a:pt x="277443" y="1669880"/>
                    <a:pt x="281253" y="1678452"/>
                  </a:cubicBezTo>
                  <a:cubicBezTo>
                    <a:pt x="298398" y="1779417"/>
                    <a:pt x="386980" y="1825137"/>
                    <a:pt x="491755" y="1824185"/>
                  </a:cubicBezTo>
                  <a:cubicBezTo>
                    <a:pt x="707020" y="1821327"/>
                    <a:pt x="923238" y="1823232"/>
                    <a:pt x="1138503" y="1823232"/>
                  </a:cubicBezTo>
                  <a:cubicBezTo>
                    <a:pt x="1190890" y="1823232"/>
                    <a:pt x="1242325" y="1825137"/>
                    <a:pt x="1288045" y="1794657"/>
                  </a:cubicBezTo>
                  <a:cubicBezTo>
                    <a:pt x="1295665" y="1791800"/>
                    <a:pt x="1302333" y="1786085"/>
                    <a:pt x="1307095" y="1779417"/>
                  </a:cubicBezTo>
                  <a:cubicBezTo>
                    <a:pt x="1332813" y="1749890"/>
                    <a:pt x="1351863" y="1728935"/>
                    <a:pt x="1359483" y="1689882"/>
                  </a:cubicBezTo>
                  <a:cubicBezTo>
                    <a:pt x="1362340" y="1681310"/>
                    <a:pt x="1360435" y="1672737"/>
                    <a:pt x="1360435" y="1664165"/>
                  </a:cubicBezTo>
                  <a:cubicBezTo>
                    <a:pt x="1360435" y="1462235"/>
                    <a:pt x="1358530" y="1030752"/>
                    <a:pt x="1362340" y="1023132"/>
                  </a:cubicBezTo>
                  <a:cubicBezTo>
                    <a:pt x="1365198" y="1019322"/>
                    <a:pt x="1404250" y="960267"/>
                    <a:pt x="1427110" y="953600"/>
                  </a:cubicBezTo>
                  <a:cubicBezTo>
                    <a:pt x="1448065" y="947885"/>
                    <a:pt x="1469020" y="954552"/>
                    <a:pt x="1493785" y="974555"/>
                  </a:cubicBezTo>
                  <a:cubicBezTo>
                    <a:pt x="1545220" y="1016465"/>
                    <a:pt x="1511883" y="1073615"/>
                    <a:pt x="1450923" y="1162198"/>
                  </a:cubicBezTo>
                  <a:cubicBezTo>
                    <a:pt x="1404250" y="1229825"/>
                    <a:pt x="1355673" y="1300310"/>
                    <a:pt x="1383295" y="1364127"/>
                  </a:cubicBezTo>
                  <a:cubicBezTo>
                    <a:pt x="1421395" y="1452710"/>
                    <a:pt x="1511883" y="1474617"/>
                    <a:pt x="1574748" y="1474617"/>
                  </a:cubicBezTo>
                  <a:cubicBezTo>
                    <a:pt x="1586178" y="1474617"/>
                    <a:pt x="1597608" y="1473665"/>
                    <a:pt x="1606180" y="1472712"/>
                  </a:cubicBezTo>
                  <a:cubicBezTo>
                    <a:pt x="1623325" y="1471760"/>
                    <a:pt x="1631898" y="1460330"/>
                    <a:pt x="1629993" y="1447948"/>
                  </a:cubicBezTo>
                  <a:close/>
                  <a:moveTo>
                    <a:pt x="994675" y="460205"/>
                  </a:moveTo>
                  <a:cubicBezTo>
                    <a:pt x="994675" y="474492"/>
                    <a:pt x="988960" y="476397"/>
                    <a:pt x="977530" y="476397"/>
                  </a:cubicBezTo>
                  <a:cubicBezTo>
                    <a:pt x="926095" y="475445"/>
                    <a:pt x="873708" y="476397"/>
                    <a:pt x="822273" y="476397"/>
                  </a:cubicBezTo>
                  <a:cubicBezTo>
                    <a:pt x="771790" y="476397"/>
                    <a:pt x="722260" y="475445"/>
                    <a:pt x="671778" y="476397"/>
                  </a:cubicBezTo>
                  <a:cubicBezTo>
                    <a:pt x="654633" y="476397"/>
                    <a:pt x="651775" y="471635"/>
                    <a:pt x="651775" y="455442"/>
                  </a:cubicBezTo>
                  <a:cubicBezTo>
                    <a:pt x="652728" y="379242"/>
                    <a:pt x="651775" y="279230"/>
                    <a:pt x="651775" y="203030"/>
                  </a:cubicBezTo>
                  <a:cubicBezTo>
                    <a:pt x="651775" y="107780"/>
                    <a:pt x="727975" y="30627"/>
                    <a:pt x="820368" y="29675"/>
                  </a:cubicBezTo>
                  <a:cubicBezTo>
                    <a:pt x="913713" y="28722"/>
                    <a:pt x="991818" y="103017"/>
                    <a:pt x="993723" y="198267"/>
                  </a:cubicBezTo>
                  <a:cubicBezTo>
                    <a:pt x="995628" y="278277"/>
                    <a:pt x="993723" y="381147"/>
                    <a:pt x="994675" y="4602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7CC01DFB-5D17-4655-BD82-A7286A211E96}"/>
                </a:ext>
              </a:extLst>
            </p:cNvPr>
            <p:cNvSpPr/>
            <p:nvPr/>
          </p:nvSpPr>
          <p:spPr>
            <a:xfrm>
              <a:off x="5877189" y="4347552"/>
              <a:ext cx="447675" cy="419100"/>
            </a:xfrm>
            <a:custGeom>
              <a:avLst/>
              <a:gdLst>
                <a:gd name="connsiteX0" fmla="*/ 227648 w 447675"/>
                <a:gd name="connsiteY0" fmla="*/ 390 h 419100"/>
                <a:gd name="connsiteX1" fmla="*/ 434340 w 447675"/>
                <a:gd name="connsiteY1" fmla="*/ 390 h 419100"/>
                <a:gd name="connsiteX2" fmla="*/ 453390 w 447675"/>
                <a:gd name="connsiteY2" fmla="*/ 12773 h 419100"/>
                <a:gd name="connsiteX3" fmla="*/ 450533 w 447675"/>
                <a:gd name="connsiteY3" fmla="*/ 284235 h 419100"/>
                <a:gd name="connsiteX4" fmla="*/ 300990 w 447675"/>
                <a:gd name="connsiteY4" fmla="*/ 420443 h 419100"/>
                <a:gd name="connsiteX5" fmla="*/ 175260 w 447675"/>
                <a:gd name="connsiteY5" fmla="*/ 420443 h 419100"/>
                <a:gd name="connsiteX6" fmla="*/ 953 w 447675"/>
                <a:gd name="connsiteY6" fmla="*/ 249945 h 419100"/>
                <a:gd name="connsiteX7" fmla="*/ 0 w 447675"/>
                <a:gd name="connsiteY7" fmla="*/ 17535 h 419100"/>
                <a:gd name="connsiteX8" fmla="*/ 19050 w 447675"/>
                <a:gd name="connsiteY8" fmla="*/ 390 h 419100"/>
                <a:gd name="connsiteX9" fmla="*/ 227648 w 447675"/>
                <a:gd name="connsiteY9" fmla="*/ 39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675" h="419100">
                  <a:moveTo>
                    <a:pt x="227648" y="390"/>
                  </a:moveTo>
                  <a:cubicBezTo>
                    <a:pt x="296228" y="390"/>
                    <a:pt x="364808" y="390"/>
                    <a:pt x="434340" y="390"/>
                  </a:cubicBezTo>
                  <a:cubicBezTo>
                    <a:pt x="442913" y="390"/>
                    <a:pt x="453390" y="-3420"/>
                    <a:pt x="453390" y="12773"/>
                  </a:cubicBezTo>
                  <a:cubicBezTo>
                    <a:pt x="452438" y="103260"/>
                    <a:pt x="455295" y="193748"/>
                    <a:pt x="450533" y="284235"/>
                  </a:cubicBezTo>
                  <a:cubicBezTo>
                    <a:pt x="446723" y="361388"/>
                    <a:pt x="379095" y="419490"/>
                    <a:pt x="300990" y="420443"/>
                  </a:cubicBezTo>
                  <a:cubicBezTo>
                    <a:pt x="259080" y="420443"/>
                    <a:pt x="217170" y="420443"/>
                    <a:pt x="175260" y="420443"/>
                  </a:cubicBezTo>
                  <a:cubicBezTo>
                    <a:pt x="74295" y="420443"/>
                    <a:pt x="1905" y="349958"/>
                    <a:pt x="953" y="249945"/>
                  </a:cubicBezTo>
                  <a:cubicBezTo>
                    <a:pt x="0" y="172793"/>
                    <a:pt x="953" y="95640"/>
                    <a:pt x="0" y="17535"/>
                  </a:cubicBezTo>
                  <a:cubicBezTo>
                    <a:pt x="0" y="2295"/>
                    <a:pt x="4763" y="-562"/>
                    <a:pt x="19050" y="390"/>
                  </a:cubicBezTo>
                  <a:cubicBezTo>
                    <a:pt x="88583" y="1343"/>
                    <a:pt x="158115" y="390"/>
                    <a:pt x="227648" y="39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54FA7376-7B01-4781-9518-97C5DC8056CF}"/>
                </a:ext>
              </a:extLst>
            </p:cNvPr>
            <p:cNvSpPr/>
            <p:nvPr/>
          </p:nvSpPr>
          <p:spPr>
            <a:xfrm>
              <a:off x="5901955" y="4368664"/>
              <a:ext cx="400050" cy="371475"/>
            </a:xfrm>
            <a:custGeom>
              <a:avLst/>
              <a:gdLst>
                <a:gd name="connsiteX0" fmla="*/ 235267 w 400050"/>
                <a:gd name="connsiteY0" fmla="*/ 376471 h 371475"/>
                <a:gd name="connsiteX1" fmla="*/ 225742 w 400050"/>
                <a:gd name="connsiteY1" fmla="*/ 366946 h 371475"/>
                <a:gd name="connsiteX2" fmla="*/ 235267 w 400050"/>
                <a:gd name="connsiteY2" fmla="*/ 357421 h 371475"/>
                <a:gd name="connsiteX3" fmla="*/ 264795 w 400050"/>
                <a:gd name="connsiteY3" fmla="*/ 357421 h 371475"/>
                <a:gd name="connsiteX4" fmla="*/ 273367 w 400050"/>
                <a:gd name="connsiteY4" fmla="*/ 357421 h 371475"/>
                <a:gd name="connsiteX5" fmla="*/ 283845 w 400050"/>
                <a:gd name="connsiteY5" fmla="*/ 365994 h 371475"/>
                <a:gd name="connsiteX6" fmla="*/ 275272 w 400050"/>
                <a:gd name="connsiteY6" fmla="*/ 376471 h 371475"/>
                <a:gd name="connsiteX7" fmla="*/ 265747 w 400050"/>
                <a:gd name="connsiteY7" fmla="*/ 376471 h 371475"/>
                <a:gd name="connsiteX8" fmla="*/ 235267 w 400050"/>
                <a:gd name="connsiteY8" fmla="*/ 376471 h 371475"/>
                <a:gd name="connsiteX9" fmla="*/ 235267 w 400050"/>
                <a:gd name="connsiteY9" fmla="*/ 376471 h 371475"/>
                <a:gd name="connsiteX10" fmla="*/ 197167 w 400050"/>
                <a:gd name="connsiteY10" fmla="*/ 376471 h 371475"/>
                <a:gd name="connsiteX11" fmla="*/ 197167 w 400050"/>
                <a:gd name="connsiteY11" fmla="*/ 376471 h 371475"/>
                <a:gd name="connsiteX12" fmla="*/ 159067 w 400050"/>
                <a:gd name="connsiteY12" fmla="*/ 376471 h 371475"/>
                <a:gd name="connsiteX13" fmla="*/ 149542 w 400050"/>
                <a:gd name="connsiteY13" fmla="*/ 366946 h 371475"/>
                <a:gd name="connsiteX14" fmla="*/ 159067 w 400050"/>
                <a:gd name="connsiteY14" fmla="*/ 357421 h 371475"/>
                <a:gd name="connsiteX15" fmla="*/ 159067 w 400050"/>
                <a:gd name="connsiteY15" fmla="*/ 357421 h 371475"/>
                <a:gd name="connsiteX16" fmla="*/ 197167 w 400050"/>
                <a:gd name="connsiteY16" fmla="*/ 357421 h 371475"/>
                <a:gd name="connsiteX17" fmla="*/ 206692 w 400050"/>
                <a:gd name="connsiteY17" fmla="*/ 366946 h 371475"/>
                <a:gd name="connsiteX18" fmla="*/ 197167 w 400050"/>
                <a:gd name="connsiteY18" fmla="*/ 376471 h 371475"/>
                <a:gd name="connsiteX19" fmla="*/ 121920 w 400050"/>
                <a:gd name="connsiteY19" fmla="*/ 372661 h 371475"/>
                <a:gd name="connsiteX20" fmla="*/ 120015 w 400050"/>
                <a:gd name="connsiteY20" fmla="*/ 372661 h 371475"/>
                <a:gd name="connsiteX21" fmla="*/ 81915 w 400050"/>
                <a:gd name="connsiteY21" fmla="*/ 359326 h 371475"/>
                <a:gd name="connsiteX22" fmla="*/ 78105 w 400050"/>
                <a:gd name="connsiteY22" fmla="*/ 346944 h 371475"/>
                <a:gd name="connsiteX23" fmla="*/ 90488 w 400050"/>
                <a:gd name="connsiteY23" fmla="*/ 343134 h 371475"/>
                <a:gd name="connsiteX24" fmla="*/ 123825 w 400050"/>
                <a:gd name="connsiteY24" fmla="*/ 355516 h 371475"/>
                <a:gd name="connsiteX25" fmla="*/ 131445 w 400050"/>
                <a:gd name="connsiteY25" fmla="*/ 366946 h 371475"/>
                <a:gd name="connsiteX26" fmla="*/ 121920 w 400050"/>
                <a:gd name="connsiteY26" fmla="*/ 372661 h 371475"/>
                <a:gd name="connsiteX27" fmla="*/ 310515 w 400050"/>
                <a:gd name="connsiteY27" fmla="*/ 367899 h 371475"/>
                <a:gd name="connsiteX28" fmla="*/ 301942 w 400050"/>
                <a:gd name="connsiteY28" fmla="*/ 361231 h 371475"/>
                <a:gd name="connsiteX29" fmla="*/ 307658 w 400050"/>
                <a:gd name="connsiteY29" fmla="*/ 348849 h 371475"/>
                <a:gd name="connsiteX30" fmla="*/ 338138 w 400050"/>
                <a:gd name="connsiteY30" fmla="*/ 331704 h 371475"/>
                <a:gd name="connsiteX31" fmla="*/ 351472 w 400050"/>
                <a:gd name="connsiteY31" fmla="*/ 333609 h 371475"/>
                <a:gd name="connsiteX32" fmla="*/ 349567 w 400050"/>
                <a:gd name="connsiteY32" fmla="*/ 346944 h 371475"/>
                <a:gd name="connsiteX33" fmla="*/ 314325 w 400050"/>
                <a:gd name="connsiteY33" fmla="*/ 366946 h 371475"/>
                <a:gd name="connsiteX34" fmla="*/ 310515 w 400050"/>
                <a:gd name="connsiteY34" fmla="*/ 367899 h 371475"/>
                <a:gd name="connsiteX35" fmla="*/ 54292 w 400050"/>
                <a:gd name="connsiteY35" fmla="*/ 338371 h 371475"/>
                <a:gd name="connsiteX36" fmla="*/ 47625 w 400050"/>
                <a:gd name="connsiteY36" fmla="*/ 335514 h 371475"/>
                <a:gd name="connsiteX37" fmla="*/ 21908 w 400050"/>
                <a:gd name="connsiteY37" fmla="*/ 304081 h 371475"/>
                <a:gd name="connsiteX38" fmla="*/ 24765 w 400050"/>
                <a:gd name="connsiteY38" fmla="*/ 290746 h 371475"/>
                <a:gd name="connsiteX39" fmla="*/ 38100 w 400050"/>
                <a:gd name="connsiteY39" fmla="*/ 293604 h 371475"/>
                <a:gd name="connsiteX40" fmla="*/ 60008 w 400050"/>
                <a:gd name="connsiteY40" fmla="*/ 321226 h 371475"/>
                <a:gd name="connsiteX41" fmla="*/ 60008 w 400050"/>
                <a:gd name="connsiteY41" fmla="*/ 334561 h 371475"/>
                <a:gd name="connsiteX42" fmla="*/ 54292 w 400050"/>
                <a:gd name="connsiteY42" fmla="*/ 338371 h 371475"/>
                <a:gd name="connsiteX43" fmla="*/ 370522 w 400050"/>
                <a:gd name="connsiteY43" fmla="*/ 322179 h 371475"/>
                <a:gd name="connsiteX44" fmla="*/ 364808 w 400050"/>
                <a:gd name="connsiteY44" fmla="*/ 320274 h 371475"/>
                <a:gd name="connsiteX45" fmla="*/ 362903 w 400050"/>
                <a:gd name="connsiteY45" fmla="*/ 306939 h 371475"/>
                <a:gd name="connsiteX46" fmla="*/ 378142 w 400050"/>
                <a:gd name="connsiteY46" fmla="*/ 275506 h 371475"/>
                <a:gd name="connsiteX47" fmla="*/ 389572 w 400050"/>
                <a:gd name="connsiteY47" fmla="*/ 268839 h 371475"/>
                <a:gd name="connsiteX48" fmla="*/ 396240 w 400050"/>
                <a:gd name="connsiteY48" fmla="*/ 280269 h 371475"/>
                <a:gd name="connsiteX49" fmla="*/ 378142 w 400050"/>
                <a:gd name="connsiteY49" fmla="*/ 317416 h 371475"/>
                <a:gd name="connsiteX50" fmla="*/ 370522 w 400050"/>
                <a:gd name="connsiteY50" fmla="*/ 322179 h 371475"/>
                <a:gd name="connsiteX51" fmla="*/ 16192 w 400050"/>
                <a:gd name="connsiteY51" fmla="*/ 273601 h 371475"/>
                <a:gd name="connsiteX52" fmla="*/ 6667 w 400050"/>
                <a:gd name="connsiteY52" fmla="*/ 266934 h 371475"/>
                <a:gd name="connsiteX53" fmla="*/ 953 w 400050"/>
                <a:gd name="connsiteY53" fmla="*/ 226929 h 371475"/>
                <a:gd name="connsiteX54" fmla="*/ 10478 w 400050"/>
                <a:gd name="connsiteY54" fmla="*/ 217404 h 371475"/>
                <a:gd name="connsiteX55" fmla="*/ 20003 w 400050"/>
                <a:gd name="connsiteY55" fmla="*/ 226929 h 371475"/>
                <a:gd name="connsiteX56" fmla="*/ 25717 w 400050"/>
                <a:gd name="connsiteY56" fmla="*/ 262171 h 371475"/>
                <a:gd name="connsiteX57" fmla="*/ 19050 w 400050"/>
                <a:gd name="connsiteY57" fmla="*/ 273601 h 371475"/>
                <a:gd name="connsiteX58" fmla="*/ 16192 w 400050"/>
                <a:gd name="connsiteY58" fmla="*/ 273601 h 371475"/>
                <a:gd name="connsiteX59" fmla="*/ 392430 w 400050"/>
                <a:gd name="connsiteY59" fmla="*/ 250741 h 371475"/>
                <a:gd name="connsiteX60" fmla="*/ 392430 w 400050"/>
                <a:gd name="connsiteY60" fmla="*/ 250741 h 371475"/>
                <a:gd name="connsiteX61" fmla="*/ 382905 w 400050"/>
                <a:gd name="connsiteY61" fmla="*/ 241216 h 371475"/>
                <a:gd name="connsiteX62" fmla="*/ 383858 w 400050"/>
                <a:gd name="connsiteY62" fmla="*/ 203116 h 371475"/>
                <a:gd name="connsiteX63" fmla="*/ 393383 w 400050"/>
                <a:gd name="connsiteY63" fmla="*/ 193591 h 371475"/>
                <a:gd name="connsiteX64" fmla="*/ 393383 w 400050"/>
                <a:gd name="connsiteY64" fmla="*/ 193591 h 371475"/>
                <a:gd name="connsiteX65" fmla="*/ 402908 w 400050"/>
                <a:gd name="connsiteY65" fmla="*/ 203116 h 371475"/>
                <a:gd name="connsiteX66" fmla="*/ 401955 w 400050"/>
                <a:gd name="connsiteY66" fmla="*/ 241216 h 371475"/>
                <a:gd name="connsiteX67" fmla="*/ 392430 w 400050"/>
                <a:gd name="connsiteY67" fmla="*/ 250741 h 371475"/>
                <a:gd name="connsiteX68" fmla="*/ 9525 w 400050"/>
                <a:gd name="connsiteY68" fmla="*/ 197401 h 371475"/>
                <a:gd name="connsiteX69" fmla="*/ 0 w 400050"/>
                <a:gd name="connsiteY69" fmla="*/ 187876 h 371475"/>
                <a:gd name="connsiteX70" fmla="*/ 0 w 400050"/>
                <a:gd name="connsiteY70" fmla="*/ 158349 h 371475"/>
                <a:gd name="connsiteX71" fmla="*/ 0 w 400050"/>
                <a:gd name="connsiteY71" fmla="*/ 149776 h 371475"/>
                <a:gd name="connsiteX72" fmla="*/ 9525 w 400050"/>
                <a:gd name="connsiteY72" fmla="*/ 140251 h 371475"/>
                <a:gd name="connsiteX73" fmla="*/ 19050 w 400050"/>
                <a:gd name="connsiteY73" fmla="*/ 149776 h 371475"/>
                <a:gd name="connsiteX74" fmla="*/ 19050 w 400050"/>
                <a:gd name="connsiteY74" fmla="*/ 158349 h 371475"/>
                <a:gd name="connsiteX75" fmla="*/ 19050 w 400050"/>
                <a:gd name="connsiteY75" fmla="*/ 187876 h 371475"/>
                <a:gd name="connsiteX76" fmla="*/ 9525 w 400050"/>
                <a:gd name="connsiteY76" fmla="*/ 197401 h 371475"/>
                <a:gd name="connsiteX77" fmla="*/ 9525 w 400050"/>
                <a:gd name="connsiteY77" fmla="*/ 197401 h 371475"/>
                <a:gd name="connsiteX78" fmla="*/ 394335 w 400050"/>
                <a:gd name="connsiteY78" fmla="*/ 174541 h 371475"/>
                <a:gd name="connsiteX79" fmla="*/ 394335 w 400050"/>
                <a:gd name="connsiteY79" fmla="*/ 174541 h 371475"/>
                <a:gd name="connsiteX80" fmla="*/ 384810 w 400050"/>
                <a:gd name="connsiteY80" fmla="*/ 165016 h 371475"/>
                <a:gd name="connsiteX81" fmla="*/ 384810 w 400050"/>
                <a:gd name="connsiteY81" fmla="*/ 131679 h 371475"/>
                <a:gd name="connsiteX82" fmla="*/ 384810 w 400050"/>
                <a:gd name="connsiteY82" fmla="*/ 126916 h 371475"/>
                <a:gd name="connsiteX83" fmla="*/ 394335 w 400050"/>
                <a:gd name="connsiteY83" fmla="*/ 117391 h 371475"/>
                <a:gd name="connsiteX84" fmla="*/ 403860 w 400050"/>
                <a:gd name="connsiteY84" fmla="*/ 126916 h 371475"/>
                <a:gd name="connsiteX85" fmla="*/ 403860 w 400050"/>
                <a:gd name="connsiteY85" fmla="*/ 131679 h 371475"/>
                <a:gd name="connsiteX86" fmla="*/ 403860 w 400050"/>
                <a:gd name="connsiteY86" fmla="*/ 165016 h 371475"/>
                <a:gd name="connsiteX87" fmla="*/ 394335 w 400050"/>
                <a:gd name="connsiteY87" fmla="*/ 174541 h 371475"/>
                <a:gd name="connsiteX88" fmla="*/ 9525 w 400050"/>
                <a:gd name="connsiteY88" fmla="*/ 121201 h 371475"/>
                <a:gd name="connsiteX89" fmla="*/ 9525 w 400050"/>
                <a:gd name="connsiteY89" fmla="*/ 121201 h 371475"/>
                <a:gd name="connsiteX90" fmla="*/ 0 w 400050"/>
                <a:gd name="connsiteY90" fmla="*/ 111676 h 371475"/>
                <a:gd name="connsiteX91" fmla="*/ 0 w 400050"/>
                <a:gd name="connsiteY91" fmla="*/ 73576 h 371475"/>
                <a:gd name="connsiteX92" fmla="*/ 9525 w 400050"/>
                <a:gd name="connsiteY92" fmla="*/ 64051 h 371475"/>
                <a:gd name="connsiteX93" fmla="*/ 19050 w 400050"/>
                <a:gd name="connsiteY93" fmla="*/ 73576 h 371475"/>
                <a:gd name="connsiteX94" fmla="*/ 19050 w 400050"/>
                <a:gd name="connsiteY94" fmla="*/ 111676 h 371475"/>
                <a:gd name="connsiteX95" fmla="*/ 9525 w 400050"/>
                <a:gd name="connsiteY95" fmla="*/ 121201 h 371475"/>
                <a:gd name="connsiteX96" fmla="*/ 394335 w 400050"/>
                <a:gd name="connsiteY96" fmla="*/ 98341 h 371475"/>
                <a:gd name="connsiteX97" fmla="*/ 384810 w 400050"/>
                <a:gd name="connsiteY97" fmla="*/ 88816 h 371475"/>
                <a:gd name="connsiteX98" fmla="*/ 384810 w 400050"/>
                <a:gd name="connsiteY98" fmla="*/ 65956 h 371475"/>
                <a:gd name="connsiteX99" fmla="*/ 384810 w 400050"/>
                <a:gd name="connsiteY99" fmla="*/ 50716 h 371475"/>
                <a:gd name="connsiteX100" fmla="*/ 394335 w 400050"/>
                <a:gd name="connsiteY100" fmla="*/ 41191 h 371475"/>
                <a:gd name="connsiteX101" fmla="*/ 394335 w 400050"/>
                <a:gd name="connsiteY101" fmla="*/ 41191 h 371475"/>
                <a:gd name="connsiteX102" fmla="*/ 403860 w 400050"/>
                <a:gd name="connsiteY102" fmla="*/ 50716 h 371475"/>
                <a:gd name="connsiteX103" fmla="*/ 403860 w 400050"/>
                <a:gd name="connsiteY103" fmla="*/ 65956 h 371475"/>
                <a:gd name="connsiteX104" fmla="*/ 403860 w 400050"/>
                <a:gd name="connsiteY104" fmla="*/ 88816 h 371475"/>
                <a:gd name="connsiteX105" fmla="*/ 394335 w 400050"/>
                <a:gd name="connsiteY105" fmla="*/ 98341 h 371475"/>
                <a:gd name="connsiteX106" fmla="*/ 394335 w 400050"/>
                <a:gd name="connsiteY106" fmla="*/ 98341 h 371475"/>
                <a:gd name="connsiteX107" fmla="*/ 9525 w 400050"/>
                <a:gd name="connsiteY107" fmla="*/ 45001 h 371475"/>
                <a:gd name="connsiteX108" fmla="*/ 0 w 400050"/>
                <a:gd name="connsiteY108" fmla="*/ 35476 h 371475"/>
                <a:gd name="connsiteX109" fmla="*/ 0 w 400050"/>
                <a:gd name="connsiteY109" fmla="*/ 24999 h 371475"/>
                <a:gd name="connsiteX110" fmla="*/ 24765 w 400050"/>
                <a:gd name="connsiteY110" fmla="*/ 234 h 371475"/>
                <a:gd name="connsiteX111" fmla="*/ 26670 w 400050"/>
                <a:gd name="connsiteY111" fmla="*/ 234 h 371475"/>
                <a:gd name="connsiteX112" fmla="*/ 36195 w 400050"/>
                <a:gd name="connsiteY112" fmla="*/ 9759 h 371475"/>
                <a:gd name="connsiteX113" fmla="*/ 26670 w 400050"/>
                <a:gd name="connsiteY113" fmla="*/ 19284 h 371475"/>
                <a:gd name="connsiteX114" fmla="*/ 25717 w 400050"/>
                <a:gd name="connsiteY114" fmla="*/ 19284 h 371475"/>
                <a:gd name="connsiteX115" fmla="*/ 20003 w 400050"/>
                <a:gd name="connsiteY115" fmla="*/ 19284 h 371475"/>
                <a:gd name="connsiteX116" fmla="*/ 20003 w 400050"/>
                <a:gd name="connsiteY116" fmla="*/ 24046 h 371475"/>
                <a:gd name="connsiteX117" fmla="*/ 20003 w 400050"/>
                <a:gd name="connsiteY117" fmla="*/ 35476 h 371475"/>
                <a:gd name="connsiteX118" fmla="*/ 9525 w 400050"/>
                <a:gd name="connsiteY118" fmla="*/ 45001 h 371475"/>
                <a:gd name="connsiteX119" fmla="*/ 9525 w 400050"/>
                <a:gd name="connsiteY119" fmla="*/ 45001 h 371475"/>
                <a:gd name="connsiteX120" fmla="*/ 392430 w 400050"/>
                <a:gd name="connsiteY120" fmla="*/ 22141 h 371475"/>
                <a:gd name="connsiteX121" fmla="*/ 385763 w 400050"/>
                <a:gd name="connsiteY121" fmla="*/ 19284 h 371475"/>
                <a:gd name="connsiteX122" fmla="*/ 382905 w 400050"/>
                <a:gd name="connsiteY122" fmla="*/ 19284 h 371475"/>
                <a:gd name="connsiteX123" fmla="*/ 379095 w 400050"/>
                <a:gd name="connsiteY123" fmla="*/ 19284 h 371475"/>
                <a:gd name="connsiteX124" fmla="*/ 356235 w 400050"/>
                <a:gd name="connsiteY124" fmla="*/ 19284 h 371475"/>
                <a:gd name="connsiteX125" fmla="*/ 346710 w 400050"/>
                <a:gd name="connsiteY125" fmla="*/ 9759 h 371475"/>
                <a:gd name="connsiteX126" fmla="*/ 356235 w 400050"/>
                <a:gd name="connsiteY126" fmla="*/ 234 h 371475"/>
                <a:gd name="connsiteX127" fmla="*/ 356235 w 400050"/>
                <a:gd name="connsiteY127" fmla="*/ 234 h 371475"/>
                <a:gd name="connsiteX128" fmla="*/ 379095 w 400050"/>
                <a:gd name="connsiteY128" fmla="*/ 234 h 371475"/>
                <a:gd name="connsiteX129" fmla="*/ 381953 w 400050"/>
                <a:gd name="connsiteY129" fmla="*/ 234 h 371475"/>
                <a:gd name="connsiteX130" fmla="*/ 401003 w 400050"/>
                <a:gd name="connsiteY130" fmla="*/ 6901 h 371475"/>
                <a:gd name="connsiteX131" fmla="*/ 398145 w 400050"/>
                <a:gd name="connsiteY131" fmla="*/ 20236 h 371475"/>
                <a:gd name="connsiteX132" fmla="*/ 392430 w 400050"/>
                <a:gd name="connsiteY132" fmla="*/ 22141 h 371475"/>
                <a:gd name="connsiteX133" fmla="*/ 102870 w 400050"/>
                <a:gd name="connsiteY133" fmla="*/ 20236 h 371475"/>
                <a:gd name="connsiteX134" fmla="*/ 102870 w 400050"/>
                <a:gd name="connsiteY134" fmla="*/ 20236 h 371475"/>
                <a:gd name="connsiteX135" fmla="*/ 64770 w 400050"/>
                <a:gd name="connsiteY135" fmla="*/ 20236 h 371475"/>
                <a:gd name="connsiteX136" fmla="*/ 55245 w 400050"/>
                <a:gd name="connsiteY136" fmla="*/ 10711 h 371475"/>
                <a:gd name="connsiteX137" fmla="*/ 64770 w 400050"/>
                <a:gd name="connsiteY137" fmla="*/ 1186 h 371475"/>
                <a:gd name="connsiteX138" fmla="*/ 64770 w 400050"/>
                <a:gd name="connsiteY138" fmla="*/ 1186 h 371475"/>
                <a:gd name="connsiteX139" fmla="*/ 102870 w 400050"/>
                <a:gd name="connsiteY139" fmla="*/ 1186 h 371475"/>
                <a:gd name="connsiteX140" fmla="*/ 112395 w 400050"/>
                <a:gd name="connsiteY140" fmla="*/ 10711 h 371475"/>
                <a:gd name="connsiteX141" fmla="*/ 102870 w 400050"/>
                <a:gd name="connsiteY141" fmla="*/ 20236 h 371475"/>
                <a:gd name="connsiteX142" fmla="*/ 140970 w 400050"/>
                <a:gd name="connsiteY142" fmla="*/ 20236 h 371475"/>
                <a:gd name="connsiteX143" fmla="*/ 131445 w 400050"/>
                <a:gd name="connsiteY143" fmla="*/ 10711 h 371475"/>
                <a:gd name="connsiteX144" fmla="*/ 140970 w 400050"/>
                <a:gd name="connsiteY144" fmla="*/ 1186 h 371475"/>
                <a:gd name="connsiteX145" fmla="*/ 179070 w 400050"/>
                <a:gd name="connsiteY145" fmla="*/ 1186 h 371475"/>
                <a:gd name="connsiteX146" fmla="*/ 179070 w 400050"/>
                <a:gd name="connsiteY146" fmla="*/ 1186 h 371475"/>
                <a:gd name="connsiteX147" fmla="*/ 188595 w 400050"/>
                <a:gd name="connsiteY147" fmla="*/ 10711 h 371475"/>
                <a:gd name="connsiteX148" fmla="*/ 179070 w 400050"/>
                <a:gd name="connsiteY148" fmla="*/ 20236 h 371475"/>
                <a:gd name="connsiteX149" fmla="*/ 140970 w 400050"/>
                <a:gd name="connsiteY149" fmla="*/ 20236 h 371475"/>
                <a:gd name="connsiteX150" fmla="*/ 140970 w 400050"/>
                <a:gd name="connsiteY150" fmla="*/ 20236 h 371475"/>
                <a:gd name="connsiteX151" fmla="*/ 202883 w 400050"/>
                <a:gd name="connsiteY151" fmla="*/ 20236 h 371475"/>
                <a:gd name="connsiteX152" fmla="*/ 193358 w 400050"/>
                <a:gd name="connsiteY152" fmla="*/ 10711 h 371475"/>
                <a:gd name="connsiteX153" fmla="*/ 202883 w 400050"/>
                <a:gd name="connsiteY153" fmla="*/ 1186 h 371475"/>
                <a:gd name="connsiteX154" fmla="*/ 240983 w 400050"/>
                <a:gd name="connsiteY154" fmla="*/ 1186 h 371475"/>
                <a:gd name="connsiteX155" fmla="*/ 240983 w 400050"/>
                <a:gd name="connsiteY155" fmla="*/ 1186 h 371475"/>
                <a:gd name="connsiteX156" fmla="*/ 250508 w 400050"/>
                <a:gd name="connsiteY156" fmla="*/ 10711 h 371475"/>
                <a:gd name="connsiteX157" fmla="*/ 240983 w 400050"/>
                <a:gd name="connsiteY157" fmla="*/ 20236 h 371475"/>
                <a:gd name="connsiteX158" fmla="*/ 202883 w 400050"/>
                <a:gd name="connsiteY158" fmla="*/ 20236 h 371475"/>
                <a:gd name="connsiteX159" fmla="*/ 317183 w 400050"/>
                <a:gd name="connsiteY159" fmla="*/ 20236 h 371475"/>
                <a:gd name="connsiteX160" fmla="*/ 279083 w 400050"/>
                <a:gd name="connsiteY160" fmla="*/ 20236 h 371475"/>
                <a:gd name="connsiteX161" fmla="*/ 269558 w 400050"/>
                <a:gd name="connsiteY161" fmla="*/ 10711 h 371475"/>
                <a:gd name="connsiteX162" fmla="*/ 279083 w 400050"/>
                <a:gd name="connsiteY162" fmla="*/ 1186 h 371475"/>
                <a:gd name="connsiteX163" fmla="*/ 317183 w 400050"/>
                <a:gd name="connsiteY163" fmla="*/ 1186 h 371475"/>
                <a:gd name="connsiteX164" fmla="*/ 326708 w 400050"/>
                <a:gd name="connsiteY164" fmla="*/ 10711 h 371475"/>
                <a:gd name="connsiteX165" fmla="*/ 317183 w 400050"/>
                <a:gd name="connsiteY165" fmla="*/ 2023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400050" h="371475">
                  <a:moveTo>
                    <a:pt x="235267" y="376471"/>
                  </a:moveTo>
                  <a:cubicBezTo>
                    <a:pt x="229553" y="376471"/>
                    <a:pt x="225742" y="372661"/>
                    <a:pt x="225742" y="366946"/>
                  </a:cubicBezTo>
                  <a:cubicBezTo>
                    <a:pt x="225742" y="361231"/>
                    <a:pt x="229553" y="357421"/>
                    <a:pt x="235267" y="357421"/>
                  </a:cubicBezTo>
                  <a:cubicBezTo>
                    <a:pt x="244792" y="357421"/>
                    <a:pt x="254317" y="357421"/>
                    <a:pt x="264795" y="357421"/>
                  </a:cubicBezTo>
                  <a:cubicBezTo>
                    <a:pt x="267653" y="357421"/>
                    <a:pt x="270510" y="357421"/>
                    <a:pt x="273367" y="357421"/>
                  </a:cubicBezTo>
                  <a:cubicBezTo>
                    <a:pt x="278130" y="357421"/>
                    <a:pt x="282892" y="361231"/>
                    <a:pt x="283845" y="365994"/>
                  </a:cubicBezTo>
                  <a:cubicBezTo>
                    <a:pt x="283845" y="371709"/>
                    <a:pt x="280035" y="375519"/>
                    <a:pt x="275272" y="376471"/>
                  </a:cubicBezTo>
                  <a:cubicBezTo>
                    <a:pt x="272415" y="376471"/>
                    <a:pt x="268605" y="376471"/>
                    <a:pt x="265747" y="376471"/>
                  </a:cubicBezTo>
                  <a:cubicBezTo>
                    <a:pt x="255270" y="376471"/>
                    <a:pt x="244792" y="376471"/>
                    <a:pt x="235267" y="376471"/>
                  </a:cubicBezTo>
                  <a:lnTo>
                    <a:pt x="235267" y="376471"/>
                  </a:lnTo>
                  <a:close/>
                  <a:moveTo>
                    <a:pt x="197167" y="376471"/>
                  </a:moveTo>
                  <a:lnTo>
                    <a:pt x="197167" y="376471"/>
                  </a:lnTo>
                  <a:lnTo>
                    <a:pt x="159067" y="376471"/>
                  </a:lnTo>
                  <a:cubicBezTo>
                    <a:pt x="153353" y="376471"/>
                    <a:pt x="149542" y="372661"/>
                    <a:pt x="149542" y="366946"/>
                  </a:cubicBezTo>
                  <a:cubicBezTo>
                    <a:pt x="149542" y="361231"/>
                    <a:pt x="153353" y="357421"/>
                    <a:pt x="159067" y="357421"/>
                  </a:cubicBezTo>
                  <a:cubicBezTo>
                    <a:pt x="159067" y="357421"/>
                    <a:pt x="159067" y="357421"/>
                    <a:pt x="159067" y="357421"/>
                  </a:cubicBezTo>
                  <a:lnTo>
                    <a:pt x="197167" y="357421"/>
                  </a:lnTo>
                  <a:cubicBezTo>
                    <a:pt x="202883" y="357421"/>
                    <a:pt x="206692" y="361231"/>
                    <a:pt x="206692" y="366946"/>
                  </a:cubicBezTo>
                  <a:cubicBezTo>
                    <a:pt x="206692" y="371709"/>
                    <a:pt x="202883" y="376471"/>
                    <a:pt x="197167" y="376471"/>
                  </a:cubicBezTo>
                  <a:close/>
                  <a:moveTo>
                    <a:pt x="121920" y="372661"/>
                  </a:moveTo>
                  <a:cubicBezTo>
                    <a:pt x="120967" y="372661"/>
                    <a:pt x="120967" y="372661"/>
                    <a:pt x="120015" y="372661"/>
                  </a:cubicBezTo>
                  <a:cubicBezTo>
                    <a:pt x="106680" y="369804"/>
                    <a:pt x="93345" y="365041"/>
                    <a:pt x="81915" y="359326"/>
                  </a:cubicBezTo>
                  <a:cubicBezTo>
                    <a:pt x="77153" y="356469"/>
                    <a:pt x="75247" y="350754"/>
                    <a:pt x="78105" y="346944"/>
                  </a:cubicBezTo>
                  <a:cubicBezTo>
                    <a:pt x="80963" y="342181"/>
                    <a:pt x="86678" y="340276"/>
                    <a:pt x="90488" y="343134"/>
                  </a:cubicBezTo>
                  <a:cubicBezTo>
                    <a:pt x="100965" y="348849"/>
                    <a:pt x="112395" y="352659"/>
                    <a:pt x="123825" y="355516"/>
                  </a:cubicBezTo>
                  <a:cubicBezTo>
                    <a:pt x="128588" y="356469"/>
                    <a:pt x="132397" y="362184"/>
                    <a:pt x="131445" y="366946"/>
                  </a:cubicBezTo>
                  <a:cubicBezTo>
                    <a:pt x="129540" y="369804"/>
                    <a:pt x="125730" y="372661"/>
                    <a:pt x="121920" y="372661"/>
                  </a:cubicBezTo>
                  <a:close/>
                  <a:moveTo>
                    <a:pt x="310515" y="367899"/>
                  </a:moveTo>
                  <a:cubicBezTo>
                    <a:pt x="306705" y="367899"/>
                    <a:pt x="302895" y="365994"/>
                    <a:pt x="301942" y="361231"/>
                  </a:cubicBezTo>
                  <a:cubicBezTo>
                    <a:pt x="300038" y="356469"/>
                    <a:pt x="302895" y="350754"/>
                    <a:pt x="307658" y="348849"/>
                  </a:cubicBezTo>
                  <a:cubicBezTo>
                    <a:pt x="319088" y="345039"/>
                    <a:pt x="329565" y="339324"/>
                    <a:pt x="338138" y="331704"/>
                  </a:cubicBezTo>
                  <a:cubicBezTo>
                    <a:pt x="341947" y="328846"/>
                    <a:pt x="348615" y="329799"/>
                    <a:pt x="351472" y="333609"/>
                  </a:cubicBezTo>
                  <a:cubicBezTo>
                    <a:pt x="354330" y="337419"/>
                    <a:pt x="353378" y="344086"/>
                    <a:pt x="349567" y="346944"/>
                  </a:cubicBezTo>
                  <a:cubicBezTo>
                    <a:pt x="339090" y="355516"/>
                    <a:pt x="326708" y="362184"/>
                    <a:pt x="314325" y="366946"/>
                  </a:cubicBezTo>
                  <a:cubicBezTo>
                    <a:pt x="313372" y="367899"/>
                    <a:pt x="311467" y="367899"/>
                    <a:pt x="310515" y="367899"/>
                  </a:cubicBezTo>
                  <a:close/>
                  <a:moveTo>
                    <a:pt x="54292" y="338371"/>
                  </a:moveTo>
                  <a:cubicBezTo>
                    <a:pt x="52388" y="338371"/>
                    <a:pt x="49530" y="337419"/>
                    <a:pt x="47625" y="335514"/>
                  </a:cubicBezTo>
                  <a:cubicBezTo>
                    <a:pt x="38100" y="325989"/>
                    <a:pt x="29528" y="315511"/>
                    <a:pt x="21908" y="304081"/>
                  </a:cubicBezTo>
                  <a:cubicBezTo>
                    <a:pt x="19050" y="299319"/>
                    <a:pt x="20955" y="293604"/>
                    <a:pt x="24765" y="290746"/>
                  </a:cubicBezTo>
                  <a:cubicBezTo>
                    <a:pt x="29528" y="287889"/>
                    <a:pt x="35242" y="289794"/>
                    <a:pt x="38100" y="293604"/>
                  </a:cubicBezTo>
                  <a:cubicBezTo>
                    <a:pt x="43815" y="304081"/>
                    <a:pt x="51435" y="312654"/>
                    <a:pt x="60008" y="321226"/>
                  </a:cubicBezTo>
                  <a:cubicBezTo>
                    <a:pt x="63817" y="325036"/>
                    <a:pt x="63817" y="330751"/>
                    <a:pt x="60008" y="334561"/>
                  </a:cubicBezTo>
                  <a:cubicBezTo>
                    <a:pt x="60008" y="337419"/>
                    <a:pt x="57150" y="338371"/>
                    <a:pt x="54292" y="338371"/>
                  </a:cubicBezTo>
                  <a:close/>
                  <a:moveTo>
                    <a:pt x="370522" y="322179"/>
                  </a:moveTo>
                  <a:cubicBezTo>
                    <a:pt x="368617" y="322179"/>
                    <a:pt x="366713" y="321226"/>
                    <a:pt x="364808" y="320274"/>
                  </a:cubicBezTo>
                  <a:cubicBezTo>
                    <a:pt x="360045" y="317416"/>
                    <a:pt x="359092" y="311701"/>
                    <a:pt x="362903" y="306939"/>
                  </a:cubicBezTo>
                  <a:cubicBezTo>
                    <a:pt x="369570" y="297414"/>
                    <a:pt x="375285" y="286936"/>
                    <a:pt x="378142" y="275506"/>
                  </a:cubicBezTo>
                  <a:cubicBezTo>
                    <a:pt x="380047" y="270744"/>
                    <a:pt x="384810" y="267886"/>
                    <a:pt x="389572" y="268839"/>
                  </a:cubicBezTo>
                  <a:cubicBezTo>
                    <a:pt x="394335" y="270744"/>
                    <a:pt x="397192" y="275506"/>
                    <a:pt x="396240" y="280269"/>
                  </a:cubicBezTo>
                  <a:cubicBezTo>
                    <a:pt x="392430" y="293604"/>
                    <a:pt x="386715" y="305986"/>
                    <a:pt x="378142" y="317416"/>
                  </a:cubicBezTo>
                  <a:cubicBezTo>
                    <a:pt x="376238" y="321226"/>
                    <a:pt x="373380" y="322179"/>
                    <a:pt x="370522" y="322179"/>
                  </a:cubicBezTo>
                  <a:close/>
                  <a:moveTo>
                    <a:pt x="16192" y="273601"/>
                  </a:moveTo>
                  <a:cubicBezTo>
                    <a:pt x="12383" y="273601"/>
                    <a:pt x="8572" y="270744"/>
                    <a:pt x="6667" y="266934"/>
                  </a:cubicBezTo>
                  <a:cubicBezTo>
                    <a:pt x="2858" y="254551"/>
                    <a:pt x="953" y="241216"/>
                    <a:pt x="953" y="226929"/>
                  </a:cubicBezTo>
                  <a:cubicBezTo>
                    <a:pt x="953" y="221214"/>
                    <a:pt x="4763" y="217404"/>
                    <a:pt x="10478" y="217404"/>
                  </a:cubicBezTo>
                  <a:cubicBezTo>
                    <a:pt x="15240" y="217404"/>
                    <a:pt x="20003" y="221214"/>
                    <a:pt x="20003" y="226929"/>
                  </a:cubicBezTo>
                  <a:cubicBezTo>
                    <a:pt x="20003" y="239311"/>
                    <a:pt x="21908" y="250741"/>
                    <a:pt x="25717" y="262171"/>
                  </a:cubicBezTo>
                  <a:cubicBezTo>
                    <a:pt x="26670" y="266934"/>
                    <a:pt x="23813" y="272649"/>
                    <a:pt x="19050" y="273601"/>
                  </a:cubicBezTo>
                  <a:cubicBezTo>
                    <a:pt x="17145" y="273601"/>
                    <a:pt x="17145" y="273601"/>
                    <a:pt x="16192" y="273601"/>
                  </a:cubicBezTo>
                  <a:close/>
                  <a:moveTo>
                    <a:pt x="392430" y="250741"/>
                  </a:moveTo>
                  <a:cubicBezTo>
                    <a:pt x="392430" y="250741"/>
                    <a:pt x="392430" y="250741"/>
                    <a:pt x="392430" y="250741"/>
                  </a:cubicBezTo>
                  <a:cubicBezTo>
                    <a:pt x="386715" y="250741"/>
                    <a:pt x="382905" y="245979"/>
                    <a:pt x="382905" y="241216"/>
                  </a:cubicBezTo>
                  <a:cubicBezTo>
                    <a:pt x="383858" y="228834"/>
                    <a:pt x="383858" y="215499"/>
                    <a:pt x="383858" y="203116"/>
                  </a:cubicBezTo>
                  <a:cubicBezTo>
                    <a:pt x="383858" y="198354"/>
                    <a:pt x="388620" y="193591"/>
                    <a:pt x="393383" y="193591"/>
                  </a:cubicBezTo>
                  <a:cubicBezTo>
                    <a:pt x="393383" y="193591"/>
                    <a:pt x="393383" y="193591"/>
                    <a:pt x="393383" y="193591"/>
                  </a:cubicBezTo>
                  <a:cubicBezTo>
                    <a:pt x="399097" y="193591"/>
                    <a:pt x="402908" y="198354"/>
                    <a:pt x="402908" y="203116"/>
                  </a:cubicBezTo>
                  <a:cubicBezTo>
                    <a:pt x="402908" y="215499"/>
                    <a:pt x="401955" y="228834"/>
                    <a:pt x="401955" y="241216"/>
                  </a:cubicBezTo>
                  <a:cubicBezTo>
                    <a:pt x="401955" y="246931"/>
                    <a:pt x="397192" y="250741"/>
                    <a:pt x="392430" y="250741"/>
                  </a:cubicBezTo>
                  <a:close/>
                  <a:moveTo>
                    <a:pt x="9525" y="197401"/>
                  </a:moveTo>
                  <a:cubicBezTo>
                    <a:pt x="4763" y="197401"/>
                    <a:pt x="0" y="193591"/>
                    <a:pt x="0" y="187876"/>
                  </a:cubicBezTo>
                  <a:cubicBezTo>
                    <a:pt x="0" y="178351"/>
                    <a:pt x="0" y="167874"/>
                    <a:pt x="0" y="158349"/>
                  </a:cubicBezTo>
                  <a:lnTo>
                    <a:pt x="0" y="149776"/>
                  </a:lnTo>
                  <a:cubicBezTo>
                    <a:pt x="0" y="144061"/>
                    <a:pt x="3810" y="140251"/>
                    <a:pt x="9525" y="140251"/>
                  </a:cubicBezTo>
                  <a:cubicBezTo>
                    <a:pt x="15240" y="140251"/>
                    <a:pt x="19050" y="144061"/>
                    <a:pt x="19050" y="149776"/>
                  </a:cubicBezTo>
                  <a:lnTo>
                    <a:pt x="19050" y="158349"/>
                  </a:lnTo>
                  <a:cubicBezTo>
                    <a:pt x="19050" y="167874"/>
                    <a:pt x="19050" y="178351"/>
                    <a:pt x="19050" y="187876"/>
                  </a:cubicBezTo>
                  <a:cubicBezTo>
                    <a:pt x="19050" y="193591"/>
                    <a:pt x="15240" y="197401"/>
                    <a:pt x="9525" y="197401"/>
                  </a:cubicBezTo>
                  <a:cubicBezTo>
                    <a:pt x="9525" y="197401"/>
                    <a:pt x="9525" y="197401"/>
                    <a:pt x="9525" y="197401"/>
                  </a:cubicBezTo>
                  <a:close/>
                  <a:moveTo>
                    <a:pt x="394335" y="174541"/>
                  </a:moveTo>
                  <a:cubicBezTo>
                    <a:pt x="394335" y="174541"/>
                    <a:pt x="393383" y="174541"/>
                    <a:pt x="394335" y="174541"/>
                  </a:cubicBezTo>
                  <a:cubicBezTo>
                    <a:pt x="388620" y="174541"/>
                    <a:pt x="384810" y="169779"/>
                    <a:pt x="384810" y="165016"/>
                  </a:cubicBezTo>
                  <a:cubicBezTo>
                    <a:pt x="384810" y="153586"/>
                    <a:pt x="384810" y="143109"/>
                    <a:pt x="384810" y="131679"/>
                  </a:cubicBezTo>
                  <a:lnTo>
                    <a:pt x="384810" y="126916"/>
                  </a:lnTo>
                  <a:cubicBezTo>
                    <a:pt x="384810" y="121201"/>
                    <a:pt x="388620" y="117391"/>
                    <a:pt x="394335" y="117391"/>
                  </a:cubicBezTo>
                  <a:cubicBezTo>
                    <a:pt x="400050" y="117391"/>
                    <a:pt x="403860" y="121201"/>
                    <a:pt x="403860" y="126916"/>
                  </a:cubicBezTo>
                  <a:lnTo>
                    <a:pt x="403860" y="131679"/>
                  </a:lnTo>
                  <a:cubicBezTo>
                    <a:pt x="403860" y="143109"/>
                    <a:pt x="403860" y="153586"/>
                    <a:pt x="403860" y="165016"/>
                  </a:cubicBezTo>
                  <a:cubicBezTo>
                    <a:pt x="402908" y="170731"/>
                    <a:pt x="399097" y="174541"/>
                    <a:pt x="394335" y="174541"/>
                  </a:cubicBezTo>
                  <a:close/>
                  <a:moveTo>
                    <a:pt x="9525" y="121201"/>
                  </a:moveTo>
                  <a:cubicBezTo>
                    <a:pt x="9525" y="121201"/>
                    <a:pt x="9525" y="121201"/>
                    <a:pt x="9525" y="121201"/>
                  </a:cubicBezTo>
                  <a:cubicBezTo>
                    <a:pt x="3810" y="121201"/>
                    <a:pt x="0" y="117391"/>
                    <a:pt x="0" y="111676"/>
                  </a:cubicBezTo>
                  <a:lnTo>
                    <a:pt x="0" y="73576"/>
                  </a:lnTo>
                  <a:cubicBezTo>
                    <a:pt x="0" y="67861"/>
                    <a:pt x="3810" y="64051"/>
                    <a:pt x="9525" y="64051"/>
                  </a:cubicBezTo>
                  <a:cubicBezTo>
                    <a:pt x="15240" y="64051"/>
                    <a:pt x="19050" y="67861"/>
                    <a:pt x="19050" y="73576"/>
                  </a:cubicBezTo>
                  <a:lnTo>
                    <a:pt x="19050" y="111676"/>
                  </a:lnTo>
                  <a:cubicBezTo>
                    <a:pt x="19050" y="117391"/>
                    <a:pt x="15240" y="121201"/>
                    <a:pt x="9525" y="121201"/>
                  </a:cubicBezTo>
                  <a:close/>
                  <a:moveTo>
                    <a:pt x="394335" y="98341"/>
                  </a:moveTo>
                  <a:cubicBezTo>
                    <a:pt x="388620" y="98341"/>
                    <a:pt x="384810" y="94531"/>
                    <a:pt x="384810" y="88816"/>
                  </a:cubicBezTo>
                  <a:lnTo>
                    <a:pt x="384810" y="65956"/>
                  </a:lnTo>
                  <a:lnTo>
                    <a:pt x="384810" y="50716"/>
                  </a:lnTo>
                  <a:cubicBezTo>
                    <a:pt x="384810" y="45001"/>
                    <a:pt x="388620" y="41191"/>
                    <a:pt x="394335" y="41191"/>
                  </a:cubicBezTo>
                  <a:cubicBezTo>
                    <a:pt x="394335" y="41191"/>
                    <a:pt x="394335" y="41191"/>
                    <a:pt x="394335" y="41191"/>
                  </a:cubicBezTo>
                  <a:cubicBezTo>
                    <a:pt x="400050" y="41191"/>
                    <a:pt x="403860" y="45001"/>
                    <a:pt x="403860" y="50716"/>
                  </a:cubicBezTo>
                  <a:lnTo>
                    <a:pt x="403860" y="65956"/>
                  </a:lnTo>
                  <a:lnTo>
                    <a:pt x="403860" y="88816"/>
                  </a:lnTo>
                  <a:cubicBezTo>
                    <a:pt x="403860" y="94531"/>
                    <a:pt x="399097" y="98341"/>
                    <a:pt x="394335" y="98341"/>
                  </a:cubicBezTo>
                  <a:cubicBezTo>
                    <a:pt x="394335" y="98341"/>
                    <a:pt x="394335" y="98341"/>
                    <a:pt x="394335" y="98341"/>
                  </a:cubicBezTo>
                  <a:close/>
                  <a:moveTo>
                    <a:pt x="9525" y="45001"/>
                  </a:moveTo>
                  <a:cubicBezTo>
                    <a:pt x="4763" y="45001"/>
                    <a:pt x="0" y="41191"/>
                    <a:pt x="0" y="35476"/>
                  </a:cubicBezTo>
                  <a:lnTo>
                    <a:pt x="0" y="24999"/>
                  </a:lnTo>
                  <a:cubicBezTo>
                    <a:pt x="0" y="3091"/>
                    <a:pt x="13335" y="234"/>
                    <a:pt x="24765" y="234"/>
                  </a:cubicBezTo>
                  <a:lnTo>
                    <a:pt x="26670" y="234"/>
                  </a:lnTo>
                  <a:cubicBezTo>
                    <a:pt x="32385" y="234"/>
                    <a:pt x="36195" y="4996"/>
                    <a:pt x="36195" y="9759"/>
                  </a:cubicBezTo>
                  <a:cubicBezTo>
                    <a:pt x="36195" y="15474"/>
                    <a:pt x="31433" y="19284"/>
                    <a:pt x="26670" y="19284"/>
                  </a:cubicBezTo>
                  <a:lnTo>
                    <a:pt x="25717" y="19284"/>
                  </a:lnTo>
                  <a:cubicBezTo>
                    <a:pt x="21908" y="19284"/>
                    <a:pt x="20003" y="19284"/>
                    <a:pt x="20003" y="19284"/>
                  </a:cubicBezTo>
                  <a:cubicBezTo>
                    <a:pt x="20003" y="19284"/>
                    <a:pt x="20003" y="21189"/>
                    <a:pt x="20003" y="24046"/>
                  </a:cubicBezTo>
                  <a:lnTo>
                    <a:pt x="20003" y="35476"/>
                  </a:lnTo>
                  <a:cubicBezTo>
                    <a:pt x="19050" y="41191"/>
                    <a:pt x="15240" y="45001"/>
                    <a:pt x="9525" y="45001"/>
                  </a:cubicBezTo>
                  <a:cubicBezTo>
                    <a:pt x="9525" y="45001"/>
                    <a:pt x="9525" y="45001"/>
                    <a:pt x="9525" y="45001"/>
                  </a:cubicBezTo>
                  <a:close/>
                  <a:moveTo>
                    <a:pt x="392430" y="22141"/>
                  </a:moveTo>
                  <a:cubicBezTo>
                    <a:pt x="389572" y="22141"/>
                    <a:pt x="387667" y="21189"/>
                    <a:pt x="385763" y="19284"/>
                  </a:cubicBezTo>
                  <a:cubicBezTo>
                    <a:pt x="384810" y="19284"/>
                    <a:pt x="383858" y="19284"/>
                    <a:pt x="382905" y="19284"/>
                  </a:cubicBezTo>
                  <a:cubicBezTo>
                    <a:pt x="381953" y="19284"/>
                    <a:pt x="380047" y="19284"/>
                    <a:pt x="379095" y="19284"/>
                  </a:cubicBezTo>
                  <a:lnTo>
                    <a:pt x="356235" y="19284"/>
                  </a:lnTo>
                  <a:cubicBezTo>
                    <a:pt x="350520" y="19284"/>
                    <a:pt x="346710" y="15474"/>
                    <a:pt x="346710" y="9759"/>
                  </a:cubicBezTo>
                  <a:cubicBezTo>
                    <a:pt x="346710" y="4044"/>
                    <a:pt x="350520" y="234"/>
                    <a:pt x="356235" y="234"/>
                  </a:cubicBezTo>
                  <a:lnTo>
                    <a:pt x="356235" y="234"/>
                  </a:lnTo>
                  <a:lnTo>
                    <a:pt x="379095" y="234"/>
                  </a:lnTo>
                  <a:cubicBezTo>
                    <a:pt x="380047" y="234"/>
                    <a:pt x="381000" y="234"/>
                    <a:pt x="381953" y="234"/>
                  </a:cubicBezTo>
                  <a:cubicBezTo>
                    <a:pt x="390525" y="-719"/>
                    <a:pt x="397192" y="1186"/>
                    <a:pt x="401003" y="6901"/>
                  </a:cubicBezTo>
                  <a:cubicBezTo>
                    <a:pt x="403860" y="11664"/>
                    <a:pt x="402908" y="17379"/>
                    <a:pt x="398145" y="20236"/>
                  </a:cubicBezTo>
                  <a:cubicBezTo>
                    <a:pt x="396240" y="22141"/>
                    <a:pt x="394335" y="22141"/>
                    <a:pt x="392430" y="22141"/>
                  </a:cubicBezTo>
                  <a:close/>
                  <a:moveTo>
                    <a:pt x="102870" y="20236"/>
                  </a:moveTo>
                  <a:cubicBezTo>
                    <a:pt x="102870" y="20236"/>
                    <a:pt x="102870" y="20236"/>
                    <a:pt x="102870" y="20236"/>
                  </a:cubicBezTo>
                  <a:cubicBezTo>
                    <a:pt x="90488" y="20236"/>
                    <a:pt x="77153" y="20236"/>
                    <a:pt x="64770" y="20236"/>
                  </a:cubicBezTo>
                  <a:cubicBezTo>
                    <a:pt x="59055" y="20236"/>
                    <a:pt x="55245" y="15474"/>
                    <a:pt x="55245" y="10711"/>
                  </a:cubicBezTo>
                  <a:cubicBezTo>
                    <a:pt x="55245" y="4996"/>
                    <a:pt x="59055" y="1186"/>
                    <a:pt x="64770" y="1186"/>
                  </a:cubicBezTo>
                  <a:cubicBezTo>
                    <a:pt x="64770" y="1186"/>
                    <a:pt x="64770" y="1186"/>
                    <a:pt x="64770" y="1186"/>
                  </a:cubicBezTo>
                  <a:cubicBezTo>
                    <a:pt x="77153" y="1186"/>
                    <a:pt x="90488" y="1186"/>
                    <a:pt x="102870" y="1186"/>
                  </a:cubicBezTo>
                  <a:cubicBezTo>
                    <a:pt x="108585" y="1186"/>
                    <a:pt x="112395" y="4996"/>
                    <a:pt x="112395" y="10711"/>
                  </a:cubicBezTo>
                  <a:cubicBezTo>
                    <a:pt x="112395" y="15474"/>
                    <a:pt x="107633" y="20236"/>
                    <a:pt x="102870" y="20236"/>
                  </a:cubicBezTo>
                  <a:close/>
                  <a:moveTo>
                    <a:pt x="140970" y="20236"/>
                  </a:moveTo>
                  <a:cubicBezTo>
                    <a:pt x="135255" y="20236"/>
                    <a:pt x="131445" y="16426"/>
                    <a:pt x="131445" y="10711"/>
                  </a:cubicBezTo>
                  <a:cubicBezTo>
                    <a:pt x="131445" y="4996"/>
                    <a:pt x="135255" y="1186"/>
                    <a:pt x="140970" y="1186"/>
                  </a:cubicBezTo>
                  <a:lnTo>
                    <a:pt x="179070" y="1186"/>
                  </a:lnTo>
                  <a:lnTo>
                    <a:pt x="179070" y="1186"/>
                  </a:lnTo>
                  <a:cubicBezTo>
                    <a:pt x="184785" y="1186"/>
                    <a:pt x="188595" y="4996"/>
                    <a:pt x="188595" y="10711"/>
                  </a:cubicBezTo>
                  <a:cubicBezTo>
                    <a:pt x="188595" y="16426"/>
                    <a:pt x="184785" y="20236"/>
                    <a:pt x="179070" y="20236"/>
                  </a:cubicBezTo>
                  <a:lnTo>
                    <a:pt x="140970" y="20236"/>
                  </a:lnTo>
                  <a:lnTo>
                    <a:pt x="140970" y="20236"/>
                  </a:lnTo>
                  <a:close/>
                  <a:moveTo>
                    <a:pt x="202883" y="20236"/>
                  </a:moveTo>
                  <a:cubicBezTo>
                    <a:pt x="197167" y="20236"/>
                    <a:pt x="193358" y="16426"/>
                    <a:pt x="193358" y="10711"/>
                  </a:cubicBezTo>
                  <a:cubicBezTo>
                    <a:pt x="193358" y="4996"/>
                    <a:pt x="197167" y="1186"/>
                    <a:pt x="202883" y="1186"/>
                  </a:cubicBezTo>
                  <a:lnTo>
                    <a:pt x="240983" y="1186"/>
                  </a:lnTo>
                  <a:lnTo>
                    <a:pt x="240983" y="1186"/>
                  </a:lnTo>
                  <a:cubicBezTo>
                    <a:pt x="246697" y="1186"/>
                    <a:pt x="250508" y="4996"/>
                    <a:pt x="250508" y="10711"/>
                  </a:cubicBezTo>
                  <a:cubicBezTo>
                    <a:pt x="250508" y="16426"/>
                    <a:pt x="246697" y="20236"/>
                    <a:pt x="240983" y="20236"/>
                  </a:cubicBezTo>
                  <a:lnTo>
                    <a:pt x="202883" y="20236"/>
                  </a:lnTo>
                  <a:close/>
                  <a:moveTo>
                    <a:pt x="317183" y="20236"/>
                  </a:moveTo>
                  <a:lnTo>
                    <a:pt x="279083" y="20236"/>
                  </a:lnTo>
                  <a:cubicBezTo>
                    <a:pt x="273367" y="20236"/>
                    <a:pt x="269558" y="16426"/>
                    <a:pt x="269558" y="10711"/>
                  </a:cubicBezTo>
                  <a:cubicBezTo>
                    <a:pt x="269558" y="4996"/>
                    <a:pt x="273367" y="1186"/>
                    <a:pt x="279083" y="1186"/>
                  </a:cubicBezTo>
                  <a:lnTo>
                    <a:pt x="317183" y="1186"/>
                  </a:lnTo>
                  <a:cubicBezTo>
                    <a:pt x="322897" y="1186"/>
                    <a:pt x="326708" y="4996"/>
                    <a:pt x="326708" y="10711"/>
                  </a:cubicBezTo>
                  <a:cubicBezTo>
                    <a:pt x="326708" y="16426"/>
                    <a:pt x="321945" y="20236"/>
                    <a:pt x="317183" y="2023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9B27CF6D-7B69-43CF-A651-A429D394F11F}"/>
              </a:ext>
            </a:extLst>
          </p:cNvPr>
          <p:cNvGrpSpPr/>
          <p:nvPr/>
        </p:nvGrpSpPr>
        <p:grpSpPr>
          <a:xfrm>
            <a:off x="857811" y="3598393"/>
            <a:ext cx="2876315" cy="730319"/>
            <a:chOff x="6210996" y="1433695"/>
            <a:chExt cx="1493001" cy="51956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C63AAE44-5D62-40DB-9934-CBAEB1D69A63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OTF ExtraBold" pitchFamily="34" charset="-127"/>
                  <a:ea typeface="나눔스퀘어라운드OTF ExtraBold" pitchFamily="34" charset="-127"/>
                  <a:cs typeface="Arial" pitchFamily="34" charset="0"/>
                </a:rPr>
                <a:t>리뷰 및 리뷰 수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ExtraBold" pitchFamily="34" charset="-127"/>
                <a:ea typeface="나눔스퀘어라운드OTF ExtraBold" pitchFamily="34" charset="-127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ABE4FA22-0186-485B-BBB9-A2ED1D9365F5}"/>
                </a:ext>
              </a:extLst>
            </p:cNvPr>
            <p:cNvSpPr txBox="1"/>
            <p:nvPr/>
          </p:nvSpPr>
          <p:spPr>
            <a:xfrm>
              <a:off x="6210996" y="1690510"/>
              <a:ext cx="1492998" cy="262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하나손글씨" pitchFamily="2" charset="-127"/>
                  <a:ea typeface="나눔손글씨 하나손글씨" pitchFamily="2" charset="-127"/>
                  <a:cs typeface="Arial" pitchFamily="34" charset="0"/>
                </a:rPr>
                <a:t>어떤 리뷰가 달리는지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하나손글씨" pitchFamily="2" charset="-127"/>
                  <a:ea typeface="나눔손글씨 하나손글씨" pitchFamily="2" charset="-127"/>
                  <a:cs typeface="Arial" pitchFamily="34" charset="0"/>
                </a:rPr>
                <a:t>?.      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하나손글씨" pitchFamily="2" charset="-127"/>
                <a:ea typeface="나눔손글씨 하나손글씨" pitchFamily="2" charset="-127"/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4475126-95C2-46E4-A6F2-CFE72D713CA5}"/>
              </a:ext>
            </a:extLst>
          </p:cNvPr>
          <p:cNvGrpSpPr/>
          <p:nvPr/>
        </p:nvGrpSpPr>
        <p:grpSpPr>
          <a:xfrm>
            <a:off x="7032105" y="5183234"/>
            <a:ext cx="2876315" cy="730319"/>
            <a:chOff x="6210996" y="1433695"/>
            <a:chExt cx="1493001" cy="51956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A8614264-A8E9-49E5-BF25-00022EA8BD16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OTF ExtraBold" pitchFamily="34" charset="-127"/>
                  <a:ea typeface="나눔스퀘어라운드OTF ExtraBold" pitchFamily="34" charset="-127"/>
                  <a:cs typeface="Arial" pitchFamily="34" charset="0"/>
                </a:rPr>
                <a:t>메뉴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ExtraBold" pitchFamily="34" charset="-127"/>
                <a:ea typeface="나눔스퀘어라운드OTF ExtraBold" pitchFamily="34" charset="-127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29F84B5A-BD3E-42A2-8E90-C5BB5E904518}"/>
                </a:ext>
              </a:extLst>
            </p:cNvPr>
            <p:cNvSpPr txBox="1"/>
            <p:nvPr/>
          </p:nvSpPr>
          <p:spPr>
            <a:xfrm>
              <a:off x="6210996" y="1690510"/>
              <a:ext cx="1492998" cy="262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하나손글씨" pitchFamily="2" charset="-127"/>
                  <a:ea typeface="나눔손글씨 하나손글씨" pitchFamily="2" charset="-127"/>
                  <a:cs typeface="Arial" pitchFamily="34" charset="0"/>
                </a:rPr>
                <a:t>어떤 음식을 먹을 것인지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하나손글씨" pitchFamily="2" charset="-127"/>
                  <a:ea typeface="나눔손글씨 하나손글씨" pitchFamily="2" charset="-127"/>
                  <a:cs typeface="Arial" pitchFamily="34" charset="0"/>
                </a:rPr>
                <a:t>?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하나손글씨" pitchFamily="2" charset="-127"/>
                <a:ea typeface="나눔손글씨 하나손글씨" pitchFamily="2" charset="-127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7A309A62-5179-4A4F-85EB-18550B3367C5}"/>
              </a:ext>
            </a:extLst>
          </p:cNvPr>
          <p:cNvGrpSpPr/>
          <p:nvPr/>
        </p:nvGrpSpPr>
        <p:grpSpPr>
          <a:xfrm>
            <a:off x="2062265" y="5183234"/>
            <a:ext cx="3097633" cy="720988"/>
            <a:chOff x="6210996" y="1433695"/>
            <a:chExt cx="1493001" cy="512928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611B090-EDB9-41C9-B666-91F99252A1EB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OTF ExtraBold" pitchFamily="34" charset="-127"/>
                  <a:ea typeface="나눔스퀘어라운드OTF ExtraBold" pitchFamily="34" charset="-127"/>
                  <a:cs typeface="Arial" pitchFamily="34" charset="0"/>
                </a:rPr>
                <a:t>위치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ExtraBold" pitchFamily="34" charset="-127"/>
                <a:ea typeface="나눔스퀘어라운드OTF ExtraBold" pitchFamily="34" charset="-127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14A7F85-961E-4721-99BD-AD554F2F2390}"/>
                </a:ext>
              </a:extLst>
            </p:cNvPr>
            <p:cNvSpPr txBox="1"/>
            <p:nvPr/>
          </p:nvSpPr>
          <p:spPr>
            <a:xfrm>
              <a:off x="6210996" y="1683872"/>
              <a:ext cx="1492998" cy="262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하나손글씨" pitchFamily="2" charset="-127"/>
                  <a:ea typeface="나눔손글씨 하나손글씨" pitchFamily="2" charset="-127"/>
                  <a:cs typeface="Arial" pitchFamily="34" charset="0"/>
                </a:rPr>
                <a:t>어떤 역에 위치해 있는지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하나손글씨" pitchFamily="2" charset="-127"/>
                  <a:ea typeface="나눔손글씨 하나손글씨" pitchFamily="2" charset="-127"/>
                  <a:cs typeface="Arial" pitchFamily="34" charset="0"/>
                </a:rPr>
                <a:t>?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하나손글씨" pitchFamily="2" charset="-127"/>
                <a:ea typeface="나눔손글씨 하나손글씨" pitchFamily="2" charset="-127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96CAF70B-61B0-45A9-92F6-09E62EBE7B41}"/>
              </a:ext>
            </a:extLst>
          </p:cNvPr>
          <p:cNvGrpSpPr/>
          <p:nvPr/>
        </p:nvGrpSpPr>
        <p:grpSpPr>
          <a:xfrm>
            <a:off x="8398038" y="3598393"/>
            <a:ext cx="2876321" cy="730319"/>
            <a:chOff x="6210996" y="1433695"/>
            <a:chExt cx="1493001" cy="519566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0AE4A39-2252-4374-8BF7-3FFC08C8347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OTF ExtraBold" pitchFamily="34" charset="-127"/>
                  <a:ea typeface="나눔스퀘어라운드OTF ExtraBold" pitchFamily="34" charset="-127"/>
                  <a:cs typeface="Arial" pitchFamily="34" charset="0"/>
                </a:rPr>
                <a:t>사진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ExtraBold" pitchFamily="34" charset="-127"/>
                <a:ea typeface="나눔스퀘어라운드OTF ExtraBold" pitchFamily="34" charset="-127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4D293FDC-0740-4E91-9A61-25EC29733656}"/>
                </a:ext>
              </a:extLst>
            </p:cNvPr>
            <p:cNvSpPr txBox="1"/>
            <p:nvPr/>
          </p:nvSpPr>
          <p:spPr>
            <a:xfrm>
              <a:off x="6210996" y="1690510"/>
              <a:ext cx="1492998" cy="262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하나손글씨" pitchFamily="2" charset="-127"/>
                  <a:ea typeface="나눔손글씨 하나손글씨" pitchFamily="2" charset="-127"/>
                  <a:cs typeface="Arial" pitchFamily="34" charset="0"/>
                </a:rPr>
                <a:t>음식이 어떻게 나오는지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하나손글씨" pitchFamily="2" charset="-127"/>
                  <a:ea typeface="나눔손글씨 하나손글씨" pitchFamily="2" charset="-127"/>
                  <a:cs typeface="Arial" pitchFamily="34" charset="0"/>
                </a:rPr>
                <a:t>?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하나손글씨" pitchFamily="2" charset="-127"/>
                <a:ea typeface="나눔손글씨 하나손글씨" pitchFamily="2" charset="-127"/>
                <a:cs typeface="Arial" pitchFamily="34" charset="0"/>
              </a:endParaRPr>
            </a:p>
          </p:txBody>
        </p:sp>
      </p:grpSp>
      <p:sp>
        <p:nvSpPr>
          <p:cNvPr id="27" name="Parallelogram 30">
            <a:extLst>
              <a:ext uri="{FF2B5EF4-FFF2-40B4-BE49-F238E27FC236}">
                <a16:creationId xmlns="" xmlns:a16="http://schemas.microsoft.com/office/drawing/2014/main" id="{BCE2719F-60B6-4FCB-9CAD-7C4264B8C568}"/>
              </a:ext>
            </a:extLst>
          </p:cNvPr>
          <p:cNvSpPr/>
          <p:nvPr/>
        </p:nvSpPr>
        <p:spPr>
          <a:xfrm flipH="1">
            <a:off x="7432175" y="349003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="" xmlns:a16="http://schemas.microsoft.com/office/drawing/2014/main" id="{206496E4-6B64-49D4-B473-A4008431480A}"/>
              </a:ext>
            </a:extLst>
          </p:cNvPr>
          <p:cNvSpPr/>
          <p:nvPr/>
        </p:nvSpPr>
        <p:spPr>
          <a:xfrm rot="2700000">
            <a:off x="6636579" y="434273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="" xmlns:a16="http://schemas.microsoft.com/office/drawing/2014/main" id="{C03F5A4D-6E4D-4708-B934-8AA8FEE66797}"/>
              </a:ext>
            </a:extLst>
          </p:cNvPr>
          <p:cNvSpPr>
            <a:spLocks noChangeAspect="1"/>
          </p:cNvSpPr>
          <p:nvPr/>
        </p:nvSpPr>
        <p:spPr>
          <a:xfrm rot="9900000">
            <a:off x="4345097" y="349355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8" name="그룹 100">
            <a:extLst>
              <a:ext uri="{FF2B5EF4-FFF2-40B4-BE49-F238E27FC236}">
                <a16:creationId xmlns="" xmlns:a16="http://schemas.microsoft.com/office/drawing/2014/main" id="{12CDCE2A-2024-44B3-8C3D-CBCA56E36BA2}"/>
              </a:ext>
            </a:extLst>
          </p:cNvPr>
          <p:cNvGrpSpPr/>
          <p:nvPr/>
        </p:nvGrpSpPr>
        <p:grpSpPr>
          <a:xfrm>
            <a:off x="5159892" y="4311985"/>
            <a:ext cx="425451" cy="419480"/>
            <a:chOff x="1813250" y="2081018"/>
            <a:chExt cx="616404" cy="616404"/>
          </a:xfrm>
        </p:grpSpPr>
        <p:grpSp>
          <p:nvGrpSpPr>
            <p:cNvPr id="39" name="그룹 101">
              <a:extLst>
                <a:ext uri="{FF2B5EF4-FFF2-40B4-BE49-F238E27FC236}">
                  <a16:creationId xmlns="" xmlns:a16="http://schemas.microsoft.com/office/drawing/2014/main" id="{3C107B77-72FC-442D-BC55-8A6AA083CAFB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41" name="눈물 방울 103">
                <a:extLst>
                  <a:ext uri="{FF2B5EF4-FFF2-40B4-BE49-F238E27FC236}">
                    <a16:creationId xmlns="" xmlns:a16="http://schemas.microsoft.com/office/drawing/2014/main" id="{1F1C1FA2-3769-4C10-8B99-BAFED3622137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104">
                <a:extLst>
                  <a:ext uri="{FF2B5EF4-FFF2-40B4-BE49-F238E27FC236}">
                    <a16:creationId xmlns="" xmlns:a16="http://schemas.microsoft.com/office/drawing/2014/main" id="{29A1F685-FB3F-48C3-9574-76EAF823DCD0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1FB0F3F9-3363-466B-B724-49AE17D28962}"/>
                </a:ext>
              </a:extLst>
            </p:cNvPr>
            <p:cNvSpPr txBox="1"/>
            <p:nvPr/>
          </p:nvSpPr>
          <p:spPr>
            <a:xfrm>
              <a:off x="2011437" y="2145992"/>
              <a:ext cx="221137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116623" y="3448035"/>
            <a:ext cx="2839557" cy="113306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95965" y="4977688"/>
            <a:ext cx="3000719" cy="113306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996644" y="4977688"/>
            <a:ext cx="2839557" cy="113306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데이터 수집</a:t>
            </a:r>
            <a:endParaRPr lang="en-US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1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6" y="2355365"/>
            <a:ext cx="8258199" cy="134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2">
            <a:extLst>
              <a:ext uri="{FF2B5EF4-FFF2-40B4-BE49-F238E27FC236}">
                <a16:creationId xmlns="" xmlns:a16="http://schemas.microsoft.com/office/drawing/2014/main" id="{CA401878-2003-46DD-BD15-54910F3CFE21}"/>
              </a:ext>
            </a:extLst>
          </p:cNvPr>
          <p:cNvSpPr/>
          <p:nvPr/>
        </p:nvSpPr>
        <p:spPr>
          <a:xfrm>
            <a:off x="991455" y="1185129"/>
            <a:ext cx="116618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486" y="620440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데이터 수집</a:t>
            </a:r>
            <a:endParaRPr lang="ko-KR" altLang="en-US" sz="3000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485" y="1439257"/>
            <a:ext cx="61718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공공 데이터 </a:t>
            </a:r>
            <a:r>
              <a:rPr lang="ko-KR" altLang="en-US" sz="2500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포털</a:t>
            </a:r>
            <a:endParaRPr lang="en-US" altLang="ko-KR" sz="2500" dirty="0" smtClean="0">
              <a:latin typeface="나눔스퀘어라운드OTF ExtraBold" pitchFamily="34" charset="-127"/>
              <a:ea typeface="나눔스퀘어라운드OTF ExtraBold" pitchFamily="34" charset="-127"/>
            </a:endParaRPr>
          </a:p>
          <a:p>
            <a:r>
              <a:rPr lang="ko-KR" altLang="en-US" sz="2500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상권 </a:t>
            </a:r>
            <a:r>
              <a:rPr lang="ko-KR" altLang="en-US" sz="2500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정보를 </a:t>
            </a:r>
            <a:r>
              <a:rPr lang="ko-KR" altLang="en-US" sz="2500" dirty="0" err="1" smtClean="0">
                <a:latin typeface="나눔스퀘어라운드OTF ExtraBold" pitchFamily="34" charset="-127"/>
                <a:ea typeface="나눔스퀘어라운드OTF ExtraBold" pitchFamily="34" charset="-127"/>
              </a:rPr>
              <a:t>전처리하여</a:t>
            </a:r>
            <a:r>
              <a:rPr lang="ko-KR" altLang="en-US" sz="2500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ko-KR" altLang="en-US" sz="2500" dirty="0" err="1" smtClean="0">
                <a:latin typeface="나눔스퀘어라운드OTF ExtraBold" pitchFamily="34" charset="-127"/>
                <a:ea typeface="나눔스퀘어라운드OTF ExtraBold" pitchFamily="34" charset="-127"/>
              </a:rPr>
              <a:t>네이버</a:t>
            </a:r>
            <a:r>
              <a:rPr lang="ko-KR" altLang="en-US" sz="2500" dirty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ko-KR" altLang="en-US" sz="2500" dirty="0" err="1">
                <a:latin typeface="나눔스퀘어라운드OTF ExtraBold" pitchFamily="34" charset="-127"/>
                <a:ea typeface="나눔스퀘어라운드OTF ExtraBold" pitchFamily="34" charset="-127"/>
              </a:rPr>
              <a:t>맵</a:t>
            </a:r>
            <a:r>
              <a:rPr lang="ko-KR" altLang="en-US" sz="2500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ko-KR" altLang="en-US" sz="2500" dirty="0" err="1" smtClean="0">
                <a:latin typeface="나눔스퀘어라운드OTF ExtraBold" pitchFamily="34" charset="-127"/>
                <a:ea typeface="나눔스퀘어라운드OTF ExtraBold" pitchFamily="34" charset="-127"/>
              </a:rPr>
              <a:t>크롤링</a:t>
            </a:r>
            <a:endParaRPr lang="ko-KR" altLang="en-US" sz="2500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5" y="4371453"/>
            <a:ext cx="8258200" cy="45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0486" y="3813497"/>
            <a:ext cx="82581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 </a:t>
            </a:r>
            <a:r>
              <a:rPr lang="en-US" altLang="ko-KR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[</a:t>
            </a:r>
            <a:r>
              <a:rPr lang="ko-KR" altLang="en-US" dirty="0" err="1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도로명</a:t>
            </a:r>
            <a:r>
              <a:rPr lang="en-US" altLang="ko-KR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]</a:t>
            </a:r>
            <a:r>
              <a:rPr lang="ko-KR" altLang="en-US" dirty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과</a:t>
            </a:r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 </a:t>
            </a:r>
            <a:r>
              <a:rPr lang="en-US" altLang="ko-KR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[</a:t>
            </a:r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상호명</a:t>
            </a:r>
            <a:r>
              <a:rPr lang="en-US" altLang="ko-KR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]</a:t>
            </a:r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을 </a:t>
            </a:r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합쳐 </a:t>
            </a:r>
            <a:r>
              <a:rPr lang="ko-KR" altLang="en-US" dirty="0" err="1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네이버</a:t>
            </a:r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지도에 </a:t>
            </a:r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검색해가며 정보 </a:t>
            </a:r>
            <a:r>
              <a:rPr lang="ko-KR" altLang="en-US" dirty="0" err="1" smtClean="0">
                <a:latin typeface="나눔스퀘어라운드OTF ExtraBold" pitchFamily="34" charset="-127"/>
                <a:ea typeface="나눔스퀘어라운드OTF ExtraBold" pitchFamily="34" charset="-127"/>
                <a:sym typeface="Wingdings" pitchFamily="2" charset="2"/>
              </a:rPr>
              <a:t>크롤링</a:t>
            </a:r>
            <a:endParaRPr lang="ko-KR" altLang="en-US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89" y="2355365"/>
            <a:ext cx="1376061" cy="246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7438292" y="4392797"/>
            <a:ext cx="633048" cy="405007"/>
          </a:xfrm>
          <a:prstGeom prst="roundRect">
            <a:avLst>
              <a:gd name="adj" fmla="val 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03032" y="4419173"/>
            <a:ext cx="633048" cy="405007"/>
          </a:xfrm>
          <a:prstGeom prst="roundRect">
            <a:avLst>
              <a:gd name="adj" fmla="val 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8976946" y="3753208"/>
            <a:ext cx="738554" cy="42962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61788" y="3097825"/>
            <a:ext cx="58685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40815" y="3097824"/>
            <a:ext cx="43081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0484" y="2333306"/>
            <a:ext cx="8266995" cy="2499666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838589" y="2301031"/>
            <a:ext cx="1376061" cy="2499666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>
            <a:extLst>
              <a:ext uri="{FF2B5EF4-FFF2-40B4-BE49-F238E27FC236}">
                <a16:creationId xmlns="" xmlns:a16="http://schemas.microsoft.com/office/drawing/2014/main" id="{CA401878-2003-46DD-BD15-54910F3CFE21}"/>
              </a:ext>
            </a:extLst>
          </p:cNvPr>
          <p:cNvSpPr/>
          <p:nvPr/>
        </p:nvSpPr>
        <p:spPr>
          <a:xfrm>
            <a:off x="991455" y="1185129"/>
            <a:ext cx="116618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486" y="620440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데이터 수집</a:t>
            </a:r>
            <a:endParaRPr lang="ko-KR" altLang="en-US" sz="3000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t="2103" r="1955"/>
          <a:stretch/>
        </p:blipFill>
        <p:spPr bwMode="auto">
          <a:xfrm>
            <a:off x="650631" y="1776045"/>
            <a:ext cx="4193931" cy="311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695844" y="2164701"/>
            <a:ext cx="1457904" cy="2892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46120" y="2164701"/>
            <a:ext cx="428425" cy="2892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80" y="1174438"/>
            <a:ext cx="3918433" cy="504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6488080" y="3538362"/>
            <a:ext cx="3989120" cy="2677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70095" y="2461725"/>
            <a:ext cx="571843" cy="2892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추천 시스템</a:t>
            </a:r>
            <a:endParaRPr lang="en-US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1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추천 시스템</a:t>
            </a:r>
            <a:endParaRPr lang="en-US" dirty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016" y="2845911"/>
            <a:ext cx="11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코사인 </a:t>
            </a:r>
            <a:r>
              <a:rPr lang="ko-KR" altLang="en-US" sz="2400" b="1" dirty="0" err="1" smtClean="0">
                <a:latin typeface="나눔스퀘어라운드OTF ExtraBold" pitchFamily="34" charset="-127"/>
                <a:ea typeface="나눔스퀘어라운드OTF ExtraBold" pitchFamily="34" charset="-127"/>
              </a:rPr>
              <a:t>유사도와</a:t>
            </a: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각 </a:t>
            </a:r>
            <a:r>
              <a:rPr lang="en-US" altLang="ko-KR" sz="2400" b="1" dirty="0" err="1">
                <a:latin typeface="나눔스퀘어라운드OTF ExtraBold" pitchFamily="34" charset="-127"/>
                <a:ea typeface="나눔스퀘어라운드OTF ExtraBold" pitchFamily="34" charset="-127"/>
              </a:rPr>
              <a:t>review_cnt</a:t>
            </a:r>
            <a:r>
              <a:rPr lang="en-US" altLang="ko-KR" sz="2400" b="1" dirty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(</a:t>
            </a: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음식점 리뷰 데이터 수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),  score (</a:t>
            </a: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평점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) </a:t>
            </a:r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을 </a:t>
            </a:r>
            <a:r>
              <a:rPr lang="ko-KR" altLang="en-US" sz="2400" b="1" dirty="0" err="1" smtClean="0">
                <a:latin typeface="나눔스퀘어라운드OTF ExtraBold" pitchFamily="34" charset="-127"/>
                <a:ea typeface="나눔스퀘어라운드OTF ExtraBold" pitchFamily="34" charset="-127"/>
              </a:rPr>
              <a:t>보팅</a:t>
            </a:r>
            <a:endParaRPr lang="en-US" altLang="ko-KR" sz="2400" b="1" dirty="0" smtClean="0">
              <a:latin typeface="나눔스퀘어라운드OTF ExtraBold" pitchFamily="34" charset="-127"/>
              <a:ea typeface="나눔스퀘어라운드OTF ExtraBold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0016" y="2094454"/>
            <a:ext cx="10616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나눔스퀘어라운드OTF ExtraBold" pitchFamily="34" charset="-127"/>
                <a:ea typeface="나눔스퀘어라운드OTF ExtraBold" pitchFamily="34" charset="-127"/>
              </a:rPr>
              <a:t>코사인 유사도 </a:t>
            </a:r>
            <a:r>
              <a:rPr lang="en-US" altLang="ko-KR" sz="2400" b="1" dirty="0">
                <a:latin typeface="나눔스퀘어라운드OTF ExtraBold" pitchFamily="34" charset="-127"/>
                <a:ea typeface="나눔스퀘어라운드OTF ExtraBold" pitchFamily="34" charset="-127"/>
              </a:rPr>
              <a:t>– review (</a:t>
            </a:r>
            <a:r>
              <a:rPr lang="ko-KR" altLang="en-US" sz="2400" b="1" dirty="0">
                <a:latin typeface="나눔스퀘어라운드OTF ExtraBold" pitchFamily="34" charset="-127"/>
                <a:ea typeface="나눔스퀘어라운드OTF ExtraBold" pitchFamily="34" charset="-127"/>
              </a:rPr>
              <a:t>리뷰 데이터</a:t>
            </a:r>
            <a:r>
              <a:rPr lang="en-US" altLang="ko-KR" sz="2400" b="1" dirty="0">
                <a:latin typeface="나눔스퀘어라운드OTF ExtraBold" pitchFamily="34" charset="-127"/>
                <a:ea typeface="나눔스퀘어라운드OTF ExtraBold" pitchFamily="34" charset="-127"/>
              </a:rPr>
              <a:t>), position (</a:t>
            </a:r>
            <a:r>
              <a:rPr lang="ko-KR" altLang="en-US" sz="2400" b="1" dirty="0">
                <a:latin typeface="나눔스퀘어라운드OTF ExtraBold" pitchFamily="34" charset="-127"/>
                <a:ea typeface="나눔스퀘어라운드OTF ExtraBold" pitchFamily="34" charset="-127"/>
              </a:rPr>
              <a:t>음식점 위치</a:t>
            </a:r>
            <a:r>
              <a:rPr lang="en-US" altLang="ko-KR" sz="2400" b="1" dirty="0">
                <a:latin typeface="나눔스퀘어라운드OTF ExtraBold" pitchFamily="34" charset="-127"/>
                <a:ea typeface="나눔스퀘어라운드OTF ExtraBold" pitchFamily="34" charset="-127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0016" y="3887504"/>
            <a:ext cx="1185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방법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1: result = review * </a:t>
            </a:r>
            <a:r>
              <a:rPr lang="en-US" altLang="ko-KR" sz="2400" b="1" dirty="0">
                <a:latin typeface="나눔스퀘어라운드OTF ExtraBold" pitchFamily="34" charset="-127"/>
                <a:ea typeface="나눔스퀘어라운드OTF ExtraBold" pitchFamily="34" charset="-127"/>
              </a:rPr>
              <a:t>1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+ position * 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0.3 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+ </a:t>
            </a:r>
            <a:r>
              <a:rPr lang="en-US" altLang="ko-KR" sz="2400" b="1" dirty="0" err="1" smtClean="0">
                <a:latin typeface="나눔스퀘어라운드OTF ExtraBold" pitchFamily="34" charset="-127"/>
                <a:ea typeface="나눔스퀘어라운드OTF ExtraBold" pitchFamily="34" charset="-127"/>
              </a:rPr>
              <a:t>review_cnt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* </a:t>
            </a:r>
            <a:r>
              <a:rPr lang="en-US" altLang="ko-KR" sz="2400" b="1" dirty="0">
                <a:latin typeface="나눔스퀘어라운드OTF ExtraBold" pitchFamily="34" charset="-127"/>
                <a:ea typeface="나눔스퀘어라운드OTF ExtraBold" pitchFamily="34" charset="-127"/>
              </a:rPr>
              <a:t>0.001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+ score * 0.005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0016" y="4348825"/>
            <a:ext cx="1133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방법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2: result = review * </a:t>
            </a:r>
            <a:r>
              <a:rPr lang="en-US" altLang="ko-KR" sz="2400" b="1" dirty="0">
                <a:latin typeface="나눔스퀘어라운드OTF ExtraBold" pitchFamily="34" charset="-127"/>
                <a:ea typeface="나눔스퀘어라운드OTF ExtraBold" pitchFamily="34" charset="-127"/>
              </a:rPr>
              <a:t>1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+ position * 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0.3 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+ </a:t>
            </a:r>
            <a:r>
              <a:rPr lang="en-US" altLang="ko-KR" sz="2400" b="1" dirty="0" err="1" smtClean="0">
                <a:latin typeface="나눔스퀘어라운드OTF ExtraBold" pitchFamily="34" charset="-127"/>
                <a:ea typeface="나눔스퀘어라운드OTF ExtraBold" pitchFamily="34" charset="-127"/>
              </a:rPr>
              <a:t>review_cnt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 </a:t>
            </a:r>
            <a:r>
              <a:rPr lang="en-US" altLang="ko-KR" sz="2400" b="1" dirty="0">
                <a:latin typeface="나눔스퀘어라운드OTF ExtraBold" pitchFamily="34" charset="-127"/>
                <a:ea typeface="나눔스퀘어라운드OTF ExtraBold" pitchFamily="34" charset="-127"/>
              </a:rPr>
              <a:t>* </a:t>
            </a:r>
            <a:r>
              <a:rPr lang="en-US" altLang="ko-KR" sz="2400" b="1" dirty="0" smtClean="0">
                <a:latin typeface="나눔스퀘어라운드OTF ExtraBold" pitchFamily="34" charset="-127"/>
                <a:ea typeface="나눔스퀘어라운드OTF ExtraBold" pitchFamily="34" charset="-127"/>
              </a:rPr>
              <a:t>0 + score * 0.005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96654" y="4293727"/>
            <a:ext cx="84406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96653" y="4764771"/>
            <a:ext cx="84406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216</Words>
  <Application>Microsoft Office PowerPoint</Application>
  <PresentationFormat>사용자 지정</PresentationFormat>
  <Paragraphs>37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Cover and End Slide Master</vt:lpstr>
      <vt:lpstr>Contents Slide Master</vt:lpstr>
      <vt:lpstr>Section Break Slide Master</vt:lpstr>
      <vt:lpstr>강남구 내취향 맛집은 어디?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NTX550</cp:lastModifiedBy>
  <cp:revision>143</cp:revision>
  <dcterms:created xsi:type="dcterms:W3CDTF">2019-01-14T06:35:35Z</dcterms:created>
  <dcterms:modified xsi:type="dcterms:W3CDTF">2022-12-30T06:12:29Z</dcterms:modified>
</cp:coreProperties>
</file>