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5" r:id="rId4"/>
    <p:sldId id="264" r:id="rId5"/>
    <p:sldId id="284" r:id="rId6"/>
    <p:sldId id="277" r:id="rId7"/>
    <p:sldId id="278" r:id="rId8"/>
    <p:sldId id="279" r:id="rId9"/>
    <p:sldId id="283" r:id="rId10"/>
    <p:sldId id="263" r:id="rId11"/>
    <p:sldId id="280" r:id="rId12"/>
    <p:sldId id="281" r:id="rId13"/>
    <p:sldId id="282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E7"/>
    <a:srgbClr val="FFFFFF"/>
    <a:srgbClr val="ED7D31"/>
    <a:srgbClr val="E6E8E7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7267" autoAdjust="0"/>
  </p:normalViewPr>
  <p:slideViewPr>
    <p:cSldViewPr snapToGrid="0">
      <p:cViewPr varScale="1">
        <p:scale>
          <a:sx n="85" d="100"/>
          <a:sy n="85" d="100"/>
        </p:scale>
        <p:origin x="-56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55282-7294-428B-BE37-9E7AEAB738E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6628-3EF6-4A76-9BBE-04DA377DE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2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C6628-3EF6-4A76-9BBE-04DA377DEB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2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C6628-3EF6-4A76-9BBE-04DA377DEB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5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C6628-3EF6-4A76-9BBE-04DA377DEB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2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C6628-3EF6-4A76-9BBE-04DA377DEB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2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C6628-3EF6-4A76-9BBE-04DA377DEB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C6628-3EF6-4A76-9BBE-04DA377DEB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2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C6628-3EF6-4A76-9BBE-04DA377DEB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21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C6628-3EF6-4A76-9BBE-04DA377DEB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6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4E09314-A9E4-5107-5199-2F1B0C87FF40}"/>
              </a:ext>
            </a:extLst>
          </p:cNvPr>
          <p:cNvSpPr txBox="1"/>
          <p:nvPr/>
        </p:nvSpPr>
        <p:spPr>
          <a:xfrm>
            <a:off x="467055" y="1203971"/>
            <a:ext cx="609462" cy="1073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RNN</a:t>
            </a:r>
            <a:endParaRPr lang="en-US" altLang="ko-KR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CF4D955F-76C1-B3DC-258A-C0DE0F9C11F7}"/>
              </a:ext>
            </a:extLst>
          </p:cNvPr>
          <p:cNvSpPr/>
          <p:nvPr/>
        </p:nvSpPr>
        <p:spPr>
          <a:xfrm>
            <a:off x="2499899" y="1772920"/>
            <a:ext cx="4260196" cy="4260444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9DD49591-0102-BE2B-0DD2-34AF1A90862C}"/>
              </a:ext>
            </a:extLst>
          </p:cNvPr>
          <p:cNvSpPr/>
          <p:nvPr/>
        </p:nvSpPr>
        <p:spPr>
          <a:xfrm>
            <a:off x="6160709" y="1777032"/>
            <a:ext cx="2779051" cy="2767680"/>
          </a:xfrm>
          <a:prstGeom prst="ellipse">
            <a:avLst/>
          </a:prstGeom>
          <a:solidFill>
            <a:srgbClr val="F6F4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FA17D741-5B7D-28F9-492A-7F0DF7ADB08A}"/>
              </a:ext>
            </a:extLst>
          </p:cNvPr>
          <p:cNvSpPr/>
          <p:nvPr/>
        </p:nvSpPr>
        <p:spPr>
          <a:xfrm>
            <a:off x="8010462" y="4018126"/>
            <a:ext cx="1406365" cy="140061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77184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B7C9A5F-8C90-7676-2B97-76A26C8D2693}"/>
              </a:ext>
            </a:extLst>
          </p:cNvPr>
          <p:cNvSpPr txBox="1"/>
          <p:nvPr/>
        </p:nvSpPr>
        <p:spPr>
          <a:xfrm>
            <a:off x="9959795" y="5710197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이  승  </a:t>
            </a:r>
            <a:r>
              <a:rPr lang="ko-KR" altLang="en-US" sz="2400" dirty="0" err="1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희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086C6E4-84BF-38B7-8F6F-ED04CB97F198}"/>
              </a:ext>
            </a:extLst>
          </p:cNvPr>
          <p:cNvSpPr/>
          <p:nvPr/>
        </p:nvSpPr>
        <p:spPr>
          <a:xfrm>
            <a:off x="3060519" y="3588268"/>
            <a:ext cx="3138955" cy="216737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092496"/>
              </a:avLst>
            </a:prstTxWarp>
            <a:spAutoFit/>
          </a:bodyPr>
          <a:lstStyle/>
          <a:p>
            <a:pPr algn="ctr"/>
            <a:r>
              <a:rPr lang="en-US" altLang="ko-KR" sz="1600" b="0" cap="none" spc="600" dirty="0">
                <a:ln w="0"/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RUN FOR THE GOAL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DA018E6-B123-F5AB-8ABE-292505430DD3}"/>
              </a:ext>
            </a:extLst>
          </p:cNvPr>
          <p:cNvSpPr/>
          <p:nvPr/>
        </p:nvSpPr>
        <p:spPr>
          <a:xfrm rot="3734648">
            <a:off x="6328194" y="2132305"/>
            <a:ext cx="2254981" cy="216737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092496"/>
              </a:avLst>
            </a:prstTxWarp>
            <a:spAutoFit/>
          </a:bodyPr>
          <a:lstStyle/>
          <a:p>
            <a:pPr algn="ctr"/>
            <a:r>
              <a:rPr lang="en-US" altLang="ko-KR" sz="1100" b="0" cap="none" spc="600" dirty="0">
                <a:ln w="0"/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READY TO CATCH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B4E7F38-EA72-F9BE-82A9-F9FD370542E0}"/>
              </a:ext>
            </a:extLst>
          </p:cNvPr>
          <p:cNvSpPr/>
          <p:nvPr/>
        </p:nvSpPr>
        <p:spPr>
          <a:xfrm rot="184500">
            <a:off x="8123497" y="4118920"/>
            <a:ext cx="1180293" cy="119902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092496"/>
              </a:avLst>
            </a:prstTxWarp>
            <a:spAutoFit/>
          </a:bodyPr>
          <a:lstStyle/>
          <a:p>
            <a:pPr algn="ctr"/>
            <a:r>
              <a:rPr lang="en-US" altLang="ko-KR" sz="1100" b="0" cap="none" spc="60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BEING A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장세분석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4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다시 원점으로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ED0C04D-D76F-585D-46D7-E6A30A7813DD}"/>
              </a:ext>
            </a:extLst>
          </p:cNvPr>
          <p:cNvSpPr/>
          <p:nvPr/>
        </p:nvSpPr>
        <p:spPr>
          <a:xfrm>
            <a:off x="529388" y="1634858"/>
            <a:ext cx="11195557" cy="4870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75" y="1821225"/>
            <a:ext cx="10379331" cy="449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28E3F4-D30A-DD01-EE20-9E332E32939E}"/>
              </a:ext>
            </a:extLst>
          </p:cNvPr>
          <p:cNvSpPr txBox="1"/>
          <p:nvPr/>
        </p:nvSpPr>
        <p:spPr>
          <a:xfrm>
            <a:off x="467055" y="1203971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집을 못살 것 같아 시작한 주식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코인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ko-KR" altLang="en-US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0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다시 원점으로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ED0C04D-D76F-585D-46D7-E6A30A7813DD}"/>
              </a:ext>
            </a:extLst>
          </p:cNvPr>
          <p:cNvSpPr/>
          <p:nvPr/>
        </p:nvSpPr>
        <p:spPr>
          <a:xfrm>
            <a:off x="529388" y="1634858"/>
            <a:ext cx="11195557" cy="4870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63" y="1803130"/>
            <a:ext cx="25622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91" y="1803129"/>
            <a:ext cx="24098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528E3F4-D30A-DD01-EE20-9E332E32939E}"/>
              </a:ext>
            </a:extLst>
          </p:cNvPr>
          <p:cNvSpPr txBox="1"/>
          <p:nvPr/>
        </p:nvSpPr>
        <p:spPr>
          <a:xfrm>
            <a:off x="467055" y="1203971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집을 못살 것 같아 시작한 주식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코인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ko-KR" altLang="en-US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다시 원점으로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ED0C04D-D76F-585D-46D7-E6A30A7813DD}"/>
              </a:ext>
            </a:extLst>
          </p:cNvPr>
          <p:cNvSpPr/>
          <p:nvPr/>
        </p:nvSpPr>
        <p:spPr>
          <a:xfrm>
            <a:off x="529388" y="1634858"/>
            <a:ext cx="11195557" cy="4870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AutoShape 2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9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/>
          <a:stretch/>
        </p:blipFill>
        <p:spPr bwMode="auto">
          <a:xfrm>
            <a:off x="529389" y="2584878"/>
            <a:ext cx="3728085" cy="269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/>
          <a:stretch/>
        </p:blipFill>
        <p:spPr bwMode="auto">
          <a:xfrm>
            <a:off x="4294200" y="2576852"/>
            <a:ext cx="3733368" cy="269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/>
          <a:stretch/>
        </p:blipFill>
        <p:spPr bwMode="auto">
          <a:xfrm>
            <a:off x="8062194" y="2576852"/>
            <a:ext cx="3743967" cy="269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28E3F4-D30A-DD01-EE20-9E332E32939E}"/>
              </a:ext>
            </a:extLst>
          </p:cNvPr>
          <p:cNvSpPr txBox="1"/>
          <p:nvPr/>
        </p:nvSpPr>
        <p:spPr>
          <a:xfrm>
            <a:off x="467055" y="1203971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집을 못살 것 같아 시작한 주식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코인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ko-KR" altLang="en-US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다시 원점으로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ED0C04D-D76F-585D-46D7-E6A30A7813DD}"/>
              </a:ext>
            </a:extLst>
          </p:cNvPr>
          <p:cNvSpPr/>
          <p:nvPr/>
        </p:nvSpPr>
        <p:spPr>
          <a:xfrm>
            <a:off x="529388" y="1634858"/>
            <a:ext cx="11195557" cy="4870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AutoShape 2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data:image/png;base64,iVBORw0KGgoAAAANSUhEUgAAAXwAAAD3CAYAAAAe5+9lAAAAOXRFWHRTb2Z0d2FyZQBNYXRwbG90bGliIHZlcnNpb24zLjUuMSwgaHR0cHM6Ly9tYXRwbG90bGliLm9yZy/YYfK9AAAACXBIWXMAAAsTAAALEwEAmpwYAABDwUlEQVR4nO2deZhcVZn/P6eqel+zdvZ9g4SEkCaLILI4yCCouLCEZSCQ4D6OqMyoo85PHR0dcXckAQSBkIAL4gYoCrKks5EFkpCQfU9v6b27upbz++O9t+r2kqRTVUlVd7+f5+nnVt0695yT7pv3vvU973lfY61FURRF6fv40j0BRVEU5eygBl9RFKWfoAZfURSln6AGX1EUpZ+gBl9RFKWfEEj3BE7E4MGD7bhx49I9DUVRlF7F+vXrq621Q7r7LGMN/rhx41i3bl26p6EoitKrMMbsO9FnKukoiqL0E9TgK4qi9BPU4CuKovQT1OAriqL0E9TgK4qi9BPU4CuKovQTThmWaYwZAnwGiFpr/9MYMxX4GZALvGat/bwxJhv4NVAEGGChtfaQp48HgEnO22Jgr7X2gyn9lyiKoignpSce/k+Ai4HLnffLEGMP8D5jzDzEyPudc0OBT3k7sNbeBTziXDcM+Gty01YURekb/H17Jfc9v53HKvYRiZ7ZdPU93XhVAgw2xgSAmcAW53wRcAOw0dN2MHFvHgBjzAeAbwBHgHZgaXeDGGOWAEsAxowZ08OpKYqiZDaRqGVnZRPRTvVHVu+u4Wu/3xp7v3ZvLd/7yCwC/jOjtvfE4AeBw8AQxDvPA2621u41xmwDFgAh4BXgDiCMGHUvVyBGfjHybeCfgD93Hshau9RpR3l5uVZmURSl19PaHuGuX67l1Z013X5+6dQh/PyWOTz06h6+8+x2wlHLD244n6wzYPR7YvDvAf6EePO5iMF+0BiTi8g4JYgufz0wEpGJxnfq433IQ6DQGfP/gHGdB1IPX1GUvkRzMMyih9eydm8t9141jfGD8zt8nhPwc9GkwWQHfHz80klk+Xx880/bCEei/OzmOfh9JqXz6YnB/wkwAsgBIs41xYgBHwtsBSZ4+rLAeZ362AS8AzH4DUD3jzpFUZQ+QmNbiDt+sZYNB+r4/g3n8/7zR57ymsWXTCDgNzS0hlNu7KHnGn424s1XOe/PQYy/H5F8xiGyTiUwyGmPMeZ/gP90zuUCu5CHRFFKZq8oipKB1LeGuP0Xa3jjYD0/unE27505vMfX3nFRZ4EkdfREJAoihj4ClDrn9gAbECOfi3jsIxG5JwtZnO08zrNAgXNNtw8aa+1Sa225tbZ8yJBus3sqiqJkNHUt7dz64GrePFTPT2++4LSM/ZmmJwb/Hk+7XMTwjwFmA42IN9+CGPsRiMH/9059DAXORxZ9s4C27gYyxiwxxqwzxqyrqqrqromiKErGUtvczsJlq3nrSCM/v2UO75k+LN1T6kBP4/BdCcaVcXYAbyILtkFgOmL46xFv/+MA1tp7rbXtyIPBFbAOONcriqL0GaqbgixcVsHOqiaW3jaHK84pS/eUutBTSafeee263bnAaESamYjo9PnIwm4pcBGIhu/swh2CPCxakQieGamZvqIoSvqpbGjjxqUV7K1p5qF/uZBLpw5N95S65ZQG31p7G7AdicopRQx3rnNtFeKtjwSiwH7gKGCMMVd4uskDDgLrnWO3MZeq4SuK0ts4Wi/G/nBdKw/fMZeLJw9O95ROSE8j+w8h4ZRZzjEb8eazEQ8fZHNWM6LlR4ALPddnO9eeDwxw2nRBNXxFUXoTh+pauWHpKo41tPHIornMnzAo3VM6KT01+DuJe+8+YIVz9CM7a7OI78KtdM6P9mj4Nc7nAeRBYYwxxSn8dyiKopxVDtS2cMP9q6htaufRu+Zx4biB6Z7SKTmtvbvW2lZgL7AI2XxV0KmPc5FcOxZo82j4qxBDH3Y+CyKx/IqiKL2O/TUt3Li0gobWEI/dNY8LxgxI95R6RE8N/kbgJef1EsRTjwBfAH6ASDRNiDFvd45rPNd/1Tm+AfwBWQPoEouvGr6iKJnOvppmbly6iqZgmOWL5zNrdGm6p9RjerTT1lr7IvCi83qtMeb3wELgO8hGKoMs6PqIp06+Dfgv4EPEo3suRh4GIPJPBzSXjqIomcye6mZuWlpBMBxh+eJ5TB9Rku4pnRY9Ta3QGTdqpx0x8jmI0W9HonVygEnW2jU4nr4x5j5kIXc2UGit1Zz4iqL0GnZVNbFwWQWhiGX54vmcM7z3LUMmavCnIQu12Yi0YxGDH0IeAD7Ab4yZC0y01j4BvBuJv3ejeBRFUXoFOyubuGlZBdZanlg8n6nDemc6sEQTLg9HDHczcSO/H9HxcxEv/xW3sTFmELKY2+a0DTvplRVFUTKaHccauXHpKqylVxt7SE0R82rn+GckCieKbMb6gqfNHcgDwo3UyQYu7dyRLtoqipJJbD3cwI1LK/D7DCvvns/kst5r7CFxg7+HeFROqXMcjaRXcIuiRKy1axw5ZwqyYasNybIZQBZwO6AbrxRFyRTePFTPwgcqyA34WLlkAROHFKZ7SkmTqIZ/DEmoZhGPHuBdSORNLeLNX+OUQJwI/A24mXjyNYC3EhxbURTljLLpQB23PriaotwsViyZz+iB+ae+qBeQqIc/lriht85PFmLo85zXUz3tX0PknCzgAuTbwT8SHFtRFOWMsX7fcW55YDWl+dmsvLvvGHtIbtE2CqwGthDX54PA64hOH+vbWrsfSa9QiTwc1jnnOqAavqIo6WTNnlpue3A1g4tyWHn3fEYN6DvGHhKXdA4j0sw8JEoH4kZ/AWLUx3a6JgqUIQ+CerpBN14pipIuXttVzZ0Pr2NEaS7LF8+nrLjvBRIm6uG7G6+aiBt8gDokHLMdGOlZtAV4lHjahXclOK6iKErKeeXtahY9vJbRA/NYsWRBnzT2kLjBdzdeFSJevbt4W4KkQAY4YIyZa4y5yXlfhMToh53rFEVR0k59S4iPP76ecYMKeGLxfIYU5aR7SmeMRCUdV8NfhyzSno9Us3L7qwae7HTNe5DNWaMRo98Fa+1SYClAeXm57a6NoihKMuyvaeGuX65lb3ULU4YVct7IEhrawqy4/nwGFfZdYw+Je/heDd9Nc3yEuNc/HMmhD4AxZgqSQC3L+anprlONw1cU5Uyyt1oyXR5rCHL7RePYU9XME2sOcM3M4Zw7ovflxjldUpk8bScSZx9BNlpNsNb+HlhjjPkaMALZpAVQZoy5zlr728SnriiK0nN2VzWxcNlqguEITyyez7kjinnP9DK+/5e3+fx7pp66gz5AKpOnFSGyzkScbw5u8jTgG8AtyE7bLGfcp5OYt6IoSo/ZWSmZLiNRyxNL5jNtmHjzc8YO5LG75qV5dmePVMbhG+RB4Oa539Wp/QSkWlbI+ekilmkcvqIoqebtY43cuLSCqIUVHmPfH0mlhh9CPHd3QdZbqPxa5AExB9H4DTC3c6eq4SuKkkq2HxVj7zNi7Ht78rNkSWUc/igkj85WxKBbTxx+BGgB7kFi9XcCkxOftqIoysmRTJeryPL7WLFkPpOGajR4qjR8kHBLALd0+3XGmEJEw5+IePYfRbT+acD4BMdWFEU5KW8equeWB1eTn+XniSXzGTuoIN1TyghSpeEDbENSILuSjjcJxXeQPDvDnPcRpN5tB1TDVxQlWdpCEW57aA0F2QFW3r1Ajb2HVGr4P0G8fh8StfOU29haWw38FJF6fECTtdabkgFQDV9RlNOnpinIfz79JtuONACwt6aZ2uZ2vnDV1D6V6TIVpFLDHwOsRXLlA0zrlEvnn53rokChMca7qKsoinLaVDUGuXFpBY9W7OOmZRVsPdzAnqpmgD5RsCTVpDKXzhXAO4HBTpu9bi4dY0yBc815njH79h5mRVHOGNZK5pX7X9rFvpoWvveRWWT5fXzrz9vYXS0Gf/xglXI6k8o4/CHAZuAootGv9rSfDzyLyEBhRM+f1rlT1fAVRTkVf37jCPP++wXeOtrApoN1nDeqhA/NGcW7zylj04E6dlc1U1acQ0FOojEpfZdUavgjkDj7cYjBv8zTfhIShlkPrEc2Z83p3Klq+IqinIw1e2r59IoNVDYG+dPmI2w53MB5I0sAmDVKkqD94+0q9e5PQCo1/C3Oe7fa1f5OGv5Q4EqgwGmXneikFUXpH1Q2tPHUugP8YfNhguEI//X7LZQV5zKlrJCV6w7Q0h6JG/zRpYDo+uMHq37fHanMpXMucbmmAPiwMeZvSAz+X5EwzXWI/BMCHkhq5oqi9GncZGdHG9oAmDS0kJ2VTdx3/Sy2H2vk/pd2A3DeKDH4k4cWkpvloy0UZYJ6+N2SSg3/FeeY7Xz2qqf9ROThUgfscNqN69ypaviKooDkv7lhaQWhSJQn717Af71vOjsrm5g8tJD3nz+SiyZKbEhelj8WjRPw+5gxQoy/Sjrdk8qatsec/gKIl99IXLb5CGLk84CRTpvFwBe8nWpNW0VR3jrawM3LVuPzGVbePZ9JQ4uYO34g04YVUVaci99nKB83gCy/YfqIYvy+eIT3zFGlrNt3nHFq8Lsllfnwn3P6+zAi8wy31v4ZyYd/ALgTeB35djAO+EdSM1cUpc/x5qF6bn1wNTkBP8sXz2OCJ5Z+3oRBsdf52QE+dfnkLp78h+aMpLEtxLhBuuGqO1Kp4f8rEnnjR1IsHPDkw5+KJFZbgJNYDShLauaKovQpNh+s45YHVlOUm8XyxfNOmRLh01d0zb84fUQJ3/3IrDM1xV5PKjX86c7rCBKL7/1r/RDJojkG2Ein1AsuquErSv/k9f3HuXnZaorzslihyc7OGKmMw89BDLoficm/zdP+Q0A5khZ5OvJQuLZzpxqHryj9j3V7a7ntwTUMLMzmybsXaP6bM0iq4vANEoGzlXju+xxPHP5vkPKGfuL5dPYmM3FFUXo/FbtruO2hNQwtymHlkgWMKM079UVKwqQyl06p5/MCYIKbSwepdZuHPBgmIw+GvQmOrShKH+DVndXc/os1jCzNY8Xd8xlWkpvuKfV5Uqnh+4HPIvH4fuKFUECSpvmd9m3O+9bOnaqGryj9g1fermbRw2sZN6iAJ5bMZ2iRGvuzQTJx+D46xuFHgeed1yE6pk7IRr4FzHeOEC+JGEPj8BWl7/PazmrufGQt4wcXsHzxfAYWaJaVs0WiHv7TiFbfhGj5bl9bkIyZRUDI1fCtta8gi7jNOFWxrLWbk5m4oii9j1W7alj0iHj2j981T439WSZRD38H4rUHEI89ghj8WYh37weCnjj8Z4F/d65tB/KMMcXW2oYk5q4oSi/ilberueuXaxk9IJ/HF89jUKGWxDjbJOrhu7j1a1sRSacFibM3wBFPu+nADKAKGAS8QDycM4Zq+IrSN/n7W5Uxz/6JJfMZrMY+LSRq8MudYxbizUeQsMzBwLsQgx/xtM9FvgkMc8Z8DzCgc6cah68ofY/nthxlyaPrmFJWyBOL1dink0QlnYsRgx52+ihCkqUFEU8/D/Bba9cAawCMMYeRhdoo8BrwRlIzVxQl4/nD5sN8ZsVGZows4ZFFcynJy0r3lPo1iXr4uTg6PWL0DVBMx4idaZ6atgOAXYjkY4BZ1tpDSc1cUZSM5rcbDvLpJzZwwZgBPHbXPDX2GUCiBv9t55iDyDpRJD3ym4h0EwL+7mk/AbgIqEYMfpsxZnjnTlXDV5S+wZNrD/DZJzcxf8IgHl50IYVaXzYjSMbgWyRSx4dE3lQjG6rynHP7Pe3DwFtImUMf8mCY1LlT1fAVpffz+Op9fOHXm7l40mAeuv1C8rPV2GcKiRr8yxGvvh3R8nOQxdpDiHFvBh7z5NI5iBj4F53PLgf2JTVzRVEyjkde28uXfvsml08byrLbysnN8qd7SoqHRB+9robf7LzPAe5ApJs24DjQ7InDr0YeBJci3wBakdQL+1EUpU/wwMu7+cYft/FP55bx04UXkB1INupbSTWp1PDvcI4Az9AxbcJk5OHSgkhB7XQTlqkavqL0Tn7+0i6+8cdtXH3eMH52sxr7TCVVGn4QqWoVcM4tAj7oaT/FOb/DaVsCjO/cqWr4itL7+PELb/PtP7/FtbNG8KMbZ5PlV2OfqaRKw3clnjYk9XEb8GGPhv9bRP7JRyJ4IsDu5KauKEo6sdZy31928L2/7OCDs0fy/etnEVBjn9GkUsO3zrEBJ32yR8N/GgnHnILkyo8A2xKetaIoacVay3ef287PXtzFR+aM4tsfmonfZ9I9LeUUpFLDd739WYhs86SnfQj4tnO+BcBae6xzp6rhK0rmY63l28++xc9e3MVNc8fwP2rsew2p1PAPEa+CNRypX+uSA9zuHA0StdMF1fAVJbOx1vKtP7/F/S/t5pb5Y/jmB2bgU2Pfa0hU0nE1fDeXTi4SahlyjoXABGvt74E1xpgpzjm/035nd50qipK5WGv57z9tY9nLe7htwVj+633TMUaNfW8ilRp+IeLlt+PsovVo+DOQMExX659rjLneWvskiqJkNG2hCDsrm/jN64d46NU9/MuCsXxNjX2vJFGD352GH0A2U2UjWv4u5CEA8Rz5A4AKYCzycOiAtXYpsBSgvLzcdv5cUZSzy7GGNm5aVsHuKvHtbn/HOL567blq7HspyRh8V8M3iIxzABiCGP8s57zLQuRbwT7i0s51wKveTrWmraJkDofrWlm4rIKqxiDf+fBMRg/IZ/6EgWrsezGp1PD/jEg5WUApHTX8CFLwfL1zbS7i9SuKkoFUNQa5Yekq6ppDPHrXPC4Y02VjvNILSaWGf49zdKn1aPh/QeSeS5FcOs3APxIcW1GUU9DaHqE1FEm4SPhftx3jQG0rK5bMV2Pfh0hlHD6IjNPkvL7O0z6CyDkhp23AWtslcZrG4StK8lQ2tHHOV57lhvtXJdxHS7tUKD1nWHGqpqVkAKmMw18P3IKkVbDA1z3tJyCx+blOW393BVA0Dl9RkueOh9cC8HZl0ylanphgWAx+TpamSuhLpDKXzhTgCWCEc+6Tnlw6bo78qHNcTzcFUBRFSYy1e2tZvbuGSNSy5XADAGXFiRcLbwvJl/YczXrZp0hlTds8oA7x8MPAX92ats65IYgElAOcDxxOZuKK0t8JR6Ica2gD4HvPb+d7z++gPRyNfe59fboEQxFyAj6NyOljpFLDH4TE1oecn8952l+EPBQO0zGdcgdUw1eUnvPkuoNc/r8v0haK0BaK0haOxIy8MRCKJL6VpS0U0WpVfZBEDf445+hq+D5Etx9LfLPVWE/7qU6bEuSbQAkiC3VANXxFOTn1rSGu+9mr7KxsZF9tM83tEVrbIwTDUYKhKMGIaO+FOYGkPPy2UJRc1e/7HImGZU5EvHQQD9+PyDhbkTQKIcBaa9cgcfhPAx8BipEHQxR4NPFpK0r/4plNhxlckE1WwMeG/XWs23uc483tAATDUdrDEaI27tUX5gRobGvDWpuQLNMWVg+/L5KowfchRr4F8fLdvtzXRUCWG4dvrX3CGJODePd+oMZauynxaStK36ctFGHTgTpe3VXDj154m7njB3L7O8YBUN0UpLY5BIhW3x6JEo3GdfvCHPmvHYpYsgMJGPxQhNyAGvy+RqIG/yji4bspFKxzPBfx7gPOZwAYYwYgi7bG+Xk+8SkrSt+nvjXE7b9Yw4b9dQBkB3wcqW+lqlG+WFc3tXO8xfXwRbuPeA1+rvzXbo9EE6ovq5JO3yTRv+htwB+R8MsIUsIw7HwWcV57Y8JmIZ79t5Gkau83xkzu3Kku2iqK8LHH1vPmoXq+9cHzePoTF3HHReM4Wt8Wi8qpaW7vJOmIrNPZw09Ux28LRchRSafPkajBXwSMQmrUhoF3IUVN3LCAALDbE4c/Akmw9mnE8w8Cl3XuVBdtlb6ItZYHXt7Nzh5uhKppCvLarho+cdkkbpo7hvNHlzJqQD6hiGXbkYZYm7iHH439tHsWbQFCkcQMfjAc1Rj8Pkgyf9GBzvWNiDZfi9SrHeh8vtoTh9/stPEBg4mnUVaUPsOR+lb+saOKt442dDj/4vYqvvHHbTz4yu4e9bNmTy0A75wc/5Y7oiQXgE0H6wGobAxS1yoavivptEfE6AMUpMDD10XbvkeiGr6LRYw8SOROu/OTD4yMNbL2d8aYNUjGTOv8/DbJsRUlY1i3t5Y7frGWxqAom1//wAxunT+WaNTyv89vB+DVnTU96mvV7hrys/3MHFUSOzeiNA+AWkfG2VfTjHW+TwdDUcJRedPa3tHDDyZo8IPhqBr8PkhCHr619ifAt4AqxMP/OvLw8DnHCFDW6bIBwG4kuVq7tbbbAiiq4Su9jb3Vzdz20BqGFOWw/K55vPucofzn028y46vPMeNrz7HlcANzxg5gf20LB2pbTtlfxe4ayscNJMsf/+85oiSvQxvvpir3IQPQ5Lwuyk1O0pEoHZV0+hoJefjGmE8CH0WMeBTZVduOpFzwOed8nvZTkFDNIPKN4M0T9KsFUJRegbWWB1/Zw9RhRfx2wyGi1vL44nkML8ljzrgBPPTKXqqbJKJmYEE2l08byj//8GVW7aph9MD8E/Z7pL6VHcea+MDskR3OF+cFKMj209weoTAnEDPsAI1tIc9rOa+SjtIdyUg6dUjkTT1ixPOALUADMAeY5dl49TXE4A9HwjKHGGOus9aqrKP0KupbQ7y+7zjPbTnKirUHCPgMUWu58+LxDHe88JyAn49dOrHDddZaBhfm8Nquaq6/cHTsfCRqWb2nhrZQhEgUvvPsW+QEfFx57rAO1xtjGF6ax87KJqYNK2LdvuOxz1wj730di9JJ2MPXsMy+SDIGfyBivF0NPwpMQ/R5H2A9G6++Zow5AnwHWawtU2Ov9DaqGoPccP8qdldL3Z9FF43nzUP1bDvSwN3vmnjSa40xXDJlMH964wjr9tZSPm4goUiUz6zcyB83H4m1y8/288iiuUwaWtiljxGuwR/e2eDHPfymoLyOSToJePjWWt1p20dJyOBba39ijKkHvuuc+gHwTeAtJFrnIucIgDEmANwBbEa+Ccw2xhhrre3UrxYxVzKWe57axOH6Vv7v5guYXFbIxCGFRKKWhrZwjypLffHqc9i4v46P3L+KbL8Pa8UD/9yVU2IROSNK8xhS1H1aYzdS55zhHYuSNHk8fPd1QbazaJuAh98eiWItavD7IMl4+JcR1/D/jsTjux5+W6e2OcjmqxCSXK2ys7EH1fCVzOPvb1VyqK6VW+aPZeexRq4+bzj/fF68dk/Ab3pcRnBwYQ7LF89n+ep9MUM8e3QpV83oUguoW9xInWlOFSpjwNpOko6j7Rcm4eG7kT0ah9/3SHTRthSpT+tHPPnvIAuyFonQKQFqXQ3fuWYbkgcfxMtXlIzmdxsP8dknNzGoIJtb5o8lGI6Sl6TXO6wkl89e2SUzeI+4dOoQNh6oY/qIYvw+edBUNQZp6MbDT0bDbwu51a7Uw+9rJPoIL0Ti7N0atlMQbb4AWZwFaHc3XhljxiBZNNciCdesMWZmUjNXlDPIb14/yL+t3Ii1Nubxyu7T9BnBmaNKeej2C8nN8jOwIJvBhTn4faaThp98lE7QqXalYZl9j2T+ogaRc4YSj7/fCKxDvP1ST9sFSEqFMBLFU4jIPx3QOHwlE3hq3QHueWoT8ycM4pb5Y2MebzAcyZgar0MKcxhcmE1OwNclSifLb2JyTCJx+O6/VzX8vkeid+98z+t84onScoHzEMPvevpYa1cicfoLkA1ZrcCvOnequXSUdPPHzUf4wq83c/GkwTz4LxdSmp9NMBwlErWEIjZjdO2vf2A69141jeyAr0NMflMwTLbfF8uQmYiH79azVYPf90h00fYqxMMPO324xr3UOT8J2OaJw89zzkeQbwX5xBOtKUpaCYYj7KxsYvqIEn638RAjSvJYdls5uVn+mIF3tfF0Sjpe5oyVlFXi4XfceJUd8MV26SaSWqEt7Hr4mfFwU1JHKouYu4u1OUiM/jpP8rRLEEmnDYnU8SGhm4qSNtxAsWc2HuZ9P3mVupZ2mtvDlBXnxLxb91jvJCrLFA/fJbuTpNMUDJEd8HkkndP3q1TS6buksoj5YWAHsogL8KynfT3i0bvtW+iaa0c1fOWssXp3DfP++wVW7aqhtrmdSNRyvCVEUzBCYW6sdk/McDY4XnSmaPguOQF/LHEaiBzj9fCTknQy5NuMkjqSMfiWeBHzIPALJGNmMaLRr/G0LyaeX8fv/HQJzVQNXzkbvHmontt/sZbKxiC7qppodTzaprYwTW0hCnPihi5m8GMefmYZwe6+cWT7ffh9Br/PxPLjnw5BlXT6LIn+RS9HDHg7IuXkItE3TYjEY4EGTwGU6c5YFcDriKc/N7mpK/2V/TUt7HHSG6zbW8vvNh5iZ2VjhzbWWtbsqaWb/X08vno/ERtPJ+x6tI3BEM3BSGyXKvQOSafrOZlztt/XY0mnoS3E6/slXYP7+8i0h5uSPKnU8G9DFnCjOMVNPBr+K4jcc57zA/CXxKet9FfW76vlvT96mc89tYm2UIQbl1bwrys28snlGzq0e+NQPdffv4q/bqvs0seqXdVcNHEQAK2hSEyzbmoL0xwMx3apQjeSToYZ/G49fOdcdsDXI0mnpinI9T9fxfU/X0VLe9ij4WfWv1VJnlRq+NORjVc+55y3hOEuJFPmduezEJ5cOy6q4SsnozkY5vaHpMjIoeOtVDYECUcthTkBDtW1dmh7oFbeb9h/nJVr93PZ/75IMBzhUF0re2tauHjyELIDPlraI7GiIY1tYZraw7FdqhDfbdrQKgujmbaQmd2NF57j6PdZfl+PonQ+uXwDbx1tJBy1HK5r0522fZhUavjtiC7v/m8Z4Ta21tYiC7flTvsqYG/nTlXDV7rj2TeP8LuNh6hsDNIYDDOiJJeqpiCH68WozxxVQmNbmJb2eLTKUafY9xuH6vn9piPsqW7mxe1VvLazGoCLJg0iL8tPa3s4puFXNgaxNr5LFeIedKZKOu58jIGAzwBxDz8n4Dvhxqu/b6/ke89vZ39NC6t213DpVHGwjtS3xh4S6uH3PRKNw3c1fDcOPxf4MnAv4uX7gRpvLh3gILLDthUY0l3FK6V/Y63llZ3VXDhuYAdP+hev7qUpGOZ/PiTZOCYMKeRwfRtbD0vt2JmjSnltVw3HGoKMHyy3dKVj8DcdqIsZsN9vOkyW38eggmymDC0iP9tPaygSM/jHnGu8Hr47j3iUTmZ5vTH5xlmoDbdHYuey/CYm6VQ3BXlxexXWWiobg9z3lx1Eopa1e+WL9t2XTOTF7VUcrmulLRTBGOlT6VskavBdDb/ZeZ8DXIN4/W5NW9x8+MB6pCiKG51zBEXxEI1avvT0Gzyx5gA/vmk2186KfUGkKRim0dHXASYMKeCVndW8cUgKes9yar8erW9j/GApz+B6+G5isbGD8nl+6zGwcM2s4fh8hrxsPy3tcQ3/iPONobAbD78hwz387IAY/Jb2SMxQezX8n7+4iwde2RO7bt74gRyub6Vidy0XjCmlfNwAjIFDjqSTG/BjjDn7/yDljJLqOHyf5/0BT/uFiLG3zmfDjDHXde5UNfz+STgS5Z6nNvHEGrll6lraO3wuBj9EsyPZuEZ988E6crN8TC6Tjd6uhw5i/Iscw+0z8JVrzqU9HGVyWSFfvWY6gCPpxDX8ow1SkrB3STp+5+jrYOjdoyvp1Da3M6Ikl5e/cBmv3HsZTyyez6cumwzA+2aNIMvvY2hRDkfqWrXaVR8mlRq++7/N7TP2v89a+zVE/mlzrgt0V/FKNfz+yb//5g1+u+EQn7p8EkCHdL/gxMcHwzQFxTC7Bn93dTPDinMZ5hQG8Rr8ysYgCyYOIstvmDmqlMunDeXBfyln+V3zKcmXjVVdJJ16ub7AE4ffJSwzwySdHI+k4zX0IIu2bnrkhrYwJfnZjB6Yz6gB+fh8hg/NGcUPbzyfG+dK7YnhJXkcrm8lqNWu+iyp1PC/jsg35YiXP9la+2ckl04AqEYya+Jcq/Qjjta38eL2SiwSw3v5tKEMLc6loS3Eb14/yL8sGMtn/2kKP39pV4dkYCBFPUIRy/Fm8fxdg28tDC3OpTBHCny7Mo61lqP1bVwxbSgfe9dEpg4rxhjDFed03Nydlx2goTXkWbSV64tyuttpG+7wPlPoLOm4r0EeAu76RWNbKFb20MXvM7z//Hix9JGleWw70sCggpyM+3cqqSGVGv4XkXQJYcTgezX8VUhYZqMzZp4xZqa1dnPiU1d6C7uqmli4rIJjjmQCUq5vxZIFvF3ZSNTCVTOGY4yhMCfQoWRfMByJ6dBHHA+8ND+bQQXZ1DS3M6xYvPuyklwqnf4bgxJ5U1acy+JLJpxwXnlZPo7VR2hzJB03Q4HXw4+HZWampBOPyPHjcw2+R9pxH56NbWFGlOaetK8Rpbn8ddsxJg0tVA+/j5JKDb8E8eDd/61eDT+fjl59GBjVuVPV8Pse2482csP9FUSill9/7B1U/McVPPXRBbSEItz20Gpefrua7ICP2WNKASjKzeqQ/bE5GE8N4Eo2Bdn+WN3XsmLnWJQb8/Bdaaas5OQGLj870EHScekQpdNFw88sQ+j18L3hmCCG331YNgXDFHlyBHXH8JI8guEoOyubyMvOrH+nkhpSqeG/A/m2Xg9grX3TbWyt3Qo8gXwzyHOueZZOqIbft3jzUD03Ll2F3wcrlixgztgBDCvJ5cJxA/n+9eezt6aFxyr2MXt0acyjLMwJdMzv7vH2j9S3khPwEfD7KHM9e+c4rCSXo46hdw1/2QmKgbu4UTpdDL5H+gg44Y7BcBRjJNQxk3AfQNkBX2zDVXc7bRvbQh0eZN3h1szdXd3M1T2ss6v0LlKZS6cAqMNJimaM+ZInlw6IlHPAaW+ttarj92E2Hahj4bIK8rL8rFyygElDCzt8funUIZSPHUA4alngpDkAMbYdi3LHvf1jDcGY0XI9e3fBtqw4l8rGNqy1Melo2Ck8/Lwsv5NKIH4r+gxd6tbmeDznTAtVzO5u0dZj+EORKNZaGtvCXTT8zriST1lxDrcuGHsGZ62ki1Tm0vEjBVBK3EaemrZXAtcDY512WcaY8iTmrWQw6/bWcvMDqynJz2Ll3QsY5yyyejHGcO8/S8WmK6bFF1OLOxl8r4d/tL6NfEdfH1rU0cMvK84hFLHsqmpmr5NYzf3sROQ7Hr7MR84VZAe6GPUcj06eaXQn6XSI0glHaQtFCUftKSWdcYMLKMoJcM+VU1XD76MkumjbnYZ/BDH4G5HiJvme9vnIt4F1wGxk8bZjKAai4QNLAcrLy7UiVi+kPRxl0cNrGVKUw/LF8xhe0iULdowLxw1k63+9h4BnR2cXScfzujUUz2Q5coD068oQ7vHd970EwMCC7FMaLe/ngwqyqW5q7yDndGwXyrgFW+go33ROrZAdkLBMd03kVB5+cW4WG77yTx3+HkrfIhmD72r4BkmXECEu7wB8B5jqvJ6BfJs4D5F+2oExyMMhhjFmCbAEYMyYMQlOTTnbWGv50Qs7GVCQxWVTh9LQFuZL7z3npMbepbNxKcw9scGH+ILqdbNHMmpAHiMdQ3/p1CF898MzY7tmpw4rPuXY+Z6FycGFOVQ3tXfYdOUS8/AzcDOSV8PvYvAdD7/R+R2eyuBD17+H0rdIZRz+CGADcIHT5gvW2i8hcfifA44Ch4B5yDeBRMdWMoho1PLl373J8tX7mTasiOkjxNCeSk45EYU5EqVjrcUY00HeAch3DHJulp93To5HcuUE/HykfPRpjeU1+EOKcnjraOMJDL5T7jCDJZ2cgA+/6RqWKR5+zw2+0rdJpYZ/DJiFyDwWiHjy4T+MGPs/ONdEgWeSmrmSdiJRy72/3szy1fsZXJjD4brWWCy8q7GfLkW5AUIRG9sw5Hr47qYibzWqZPFKOm6YZ3f9u2kGMtHD94Zidtbw3QIocUnn5Bq+0vdJZRz+UeAxRK45ZK39itvYWlsNrAa+gej5r1pru9XwNQ6/dxCORLnnyY08tf4gn3n3ZO68eDwNbWF2xxZMTx4SeSJcL9Q19E1tYfw+w+DCbEBi51OFt6+4wT+xh5/Ri7b+rnH4WX4fkailrqVnGr7S90llHP5U4COI97/fGHN5p2u+ixQvbwCmdNepxuH3Hr789Js8vfEwn3/PVD7z7imxkL4N++vI8hsG5Gcn1K9rcF0ZoikoBUlc7/RUseSnQwdJp1AMfreSTlZHQ5pJeL16r57vPdY6KSlS+btTeiep1PA3I4VNrgVutNa6O23dXDovIdJPLrK4q/QyDtW1sre6mXOGF/PU+oPctmAsn7hMEp65UTIbD9QxpDAnts3/dHENuxuO2djmGny5VQvOuKRzkkXbDDT4XiPv97nefkfDX+MYfJV0lFTm0pmBePAAvzLG/AdS1HwisBWJygkgRl9djV7GgdoWPvzz16hsDLLoovFEopbrPYukrsGvbgpy/ujShMeJefjOhqumoOwQdc+nVtLpocHPymBJJytu5AP+zlE68r62WdZV1MNXUqnhLwYecM7fbK39m6f9dcCrSB3bFiBf8+H3Hg7UtrDwgQraQlEKsgM8+Moexg3Kj0XkgKQxcJ36RPV7iOvMHSSd3ADFZ1jSKSvOJctvGFjQVYrK5LBMNyInJ6v7fPgANU3tFOYEYgvfSv8llRr+r4G/d9fYyYe/FNiBLNpWaj783sHe6mZuuH8VDa1hHr1zLndePB6Aq88b3mFHanf5bRLBNeiupNPURdJJncH3plAYkJ/Nrz76Dm6a23X/h7fISKYR9/C7plbI8scNvi7YKpBaDf8HwNXO57cCX3Vr2hpjBgDfQ9InGyBsjCm21jYkMXflDLOzUtIah6OW5YvnMX1ECROGFFLVFOSW+V1zrQwvyeVIfRtDT5G07GR0jtJpDIYZNTA/bvBTmMXRmxEyL8vPrBNIUbGwzAyUdIYU5vCxSydyxTlDeW1XDdCNh98cVDlHAVIbh/8WsMv5fLER3Dj8C4DBwHPIrtxRSMy+kqG8dbSBG5euImphxZL5TB8hKZIKcwL893XnxTR7L+65ocl4+DFJx9Hw28IUeaJ0zpSHfzLvPZM9fGMM9141jbGDCphSVsTI0jyGOpKa6+nXNKuHrwip1PB/Za19NxKBU9ip/RxE/hlBPJ3CeZ07VQ0/M5C0xhX4fYaVd89nilMz9lS4Bj8ZSScn4Cfb74ulA3DDMl0PNZUGP+AX3Tsn4DtpVFEma/he5owdwKv/fnlsvcNd4K5rCWmEjgKkNpfOdcaY/0Y8/zprrfVovE3Ig+B8z/suIr3m0kkvD76yh6fWHWB/bQsD8rNZvngeYwd1zXR5IkY46YiTkXRAZJ2mtjCRqKWlPUJh7pkJywSRdU6V8Tg3g6N0Tkb5uAEMK5bCMOrhK5DafPiFiPG3wHBjzCRPPvwAUsC8AtjitNVV2QzBWsv3/7KDr/9hK3nZfq6aMYyVd88/LWMP8M/nDefuSyYweWjnL3inR2FugPX7jnPfX7bL+5wAl00bypJLJjBpSHJ9dyY/298l/31nMjkO/2TkZvn5xGUTAd1lqwipjMMvQpKnlSMZMcuNMQOROPxNSHROGXDqNIbKWcNay3ef287PXtzF9eWj+NYHZyYcvldWnMt/XH1O0nOaMaKEP75xhLeONhLwGaYOK2JwYQ5fTEHfnTmVsYfM3ml7Kq6/cDQr1h5gxsiSUzdW+jypzId/IZLrPtt5X+dpv8Y5l4MUSAkC2zp3qvnwzy7WWr75x2088MoeFs4bwzfePyPhHbKp5CcLZ/NjOzv2/kzOKS/bjz3FnRZbtO2FRUFyAn7++Ol3pnsaSoaQyjj8BsSoR5zPjnraz3Hej0QeEAbx9jugcfhnD2stX3tmCw+8sofb3zGOb34gM4w9SOSJzxf/OZPkZ/tPWbDbDcvMzfBFW0U5FYl6+J9wju1OH/nAOMTwtyP57s9x9Ps1xpgxyMNhEOLZJx7GoSRNNGr50tNv8sSa/Sx+53i+ePU5GVer9Wyx5JKJ2FO4+JmcLVNRTodEDb4P8dKDxHPjXAiEnB8f8DFjzC5Ew5+MxOHvIa7hX4kkXFPOIm4O+1+tP8jHL53I598ztd8ae4B/OrfLF80u9NZFW0XpTKJ38AqgEtHkc5AatSCLtmuRzVix4G1r7f8Dvoo8DKLAceC+zp1qHP6Zxc1h/ysnh31/N/Y9xc2vM6CbPDuK0ptI1MOfgRj0KKLX5zvHsYgHn40Ydy9VwEFE7nnaWhvt3KnG4Z85QpEo/7ZyI3/YfITPv2dqLK2xcmpmjCzhD5+6uEOyOEXpjSRq8IuBI8BQoBrR5hsQY+5DYu6f8uTSmQL8D3Ht/twk5qycJu3hKJ9+YgPPbjnKF6+expJLJqZ7Sr0ODWtU+gKJSjoVSHhlIWLsw4jhdzX9bODnnlw6/w7kEY/QudAY85nkpq70hGA4wscff51ntxzlK9ecq8ZeUfoxCRl8a+33gc8iOn4Vos+PRmSdFkTTv9LTfhFS8Wo1sBvYYa39QTf9qoafQtpCEe5+dD1/3XaMr79/Oouc1MaKovRPEjL4xphPAvcCAxBP/3PIQmweIu0U0lW2mYpE8kwEnjlBvxqHnyJa2yMs/uU6XtpRxbc+eB63LhiX7ikpipJmkokzq0PSKzQihr7WeV2ISDfHPbl0AC4F/oIs9H42iXGVU9DSHmbRw2t5ZWc13/nQzG6LeiiK0v9IxuAPRPR4N8NWtvPaXZj9m0fDB3gQmIkY/GaUM0JTMMztD61l9Z4avn/9+XzEU3dWUZT+TaIa/k+AbyH6fSPwJBKmaYgXMo/VrDXGjAQuQVIr+IGQMabLblvV8JOjoS3EbQ+uZv3+4/zoptl8YPbIdE9JUZQMIlUa/rWIpNOOhGxaa+03PZdc63xWj6RHHgBc3E2/quEnSH1LiFsfXMPmg/X8dOFsrpk5It1TUhQlw0iVhl+IbL7Kdfo0xpj/82j4A4DDwBtIJI9BY/FTxvHmdm5+sIKth+v5v1vmcNWM4emekqIoGUgyVRG8Gn4EuA1ZrL0PKV+4xhgzF4nKOeQchxLPw7M1ibEVh5qmILc8uIZdVU0svbWcy6YNTfeUFEXJUJLNBhUh/tD4CvA4knahc777RmRzVg4S0dOEhHF2QDX806OqMchNyyrYXdXEA7epsVcU5eQks2j7JWTRth74OvGcOgAvWmsrPJfkInVvDyGLuq7W3wHV8HtOZUMbNy5dxYHaVn5x+4VcMkUfkIqinJxkFm3vQYqYFCEbr1qRcEsLbAfwaPiNzmcDEQ8/D61pmzBH6lu5YWkFR+rbePiOC3nHpMHpnpKiKL2AZDV8H2LMC4D3IkbdByw2xmwH1iHa/RvIw6HJuTYP8faV0+RQXSs3La2gtrmdR++cy5yxA9M9JUVRegnJaviW+MYrkE1VINE7l3nO5yHJ1WqdaxqAKUmO3e84VNfKjUtXcbylncfumqfGXlGU0yJVG69+hOS/n4Vo+nuBUZ5LdiFZNd1qWFV08+1CF21PzJF68ezrWkI8duc8zh9dmu4pKYrSy0jGwx9GfONVltPXQ8RLHsYSiFtra5GonPFOuxzkodABXbTtHtfYH29u59E75zFLjb2iKAmQ6KJtFvAhRLqpQjx3PxKNsxnx7kOdkqftANYgUTqDrLWq4feAg8dbuOH+Cqqb2nnkzrnq2SuKkjCJLtpeg2jwfuKFUADOQR4iASDi2Xj1DJIauQXx7iPGmFxrbVsSc+/z7KtpZuGy1TS2hXj8LvXsFUVJjkQlnfchC7GtwJvAu4jXt92AbLLa6Gl/qTOWdd6HkMyZHVANP86uqiauv38VLe1hnlgyX429oihJk6jBn4YYdYOkUZiGhFkOQIw/wAue9guQXPj3IKGZfrox+KrhC9uPNnLD/RVEopYVSxYwfYTWU1UUJXkSNfjtiF6/ASlZGEAWcb+EaPh+4N0eDT8LeTDc67T1IWkZlE5sOVzPTcsq8BlYsWQBU4cVpXtKiqL0ERLV8OsQoz3XeR9GjPy/IRuyjgGTPBr+DmA4En+f51yzPcGx+yybD9Zx64NrKMj2s3zxfMYNLjj1RYqiKD0kUQ/fva4JWYgNA/uQBVwfYvyXedrvQ4z9Dqd9t959f9bwN+w/zs0PrKYoN8DKuxeosVcUJeUkavAHIxkxC5CEaVnA1cQzZIaA1zztX0fi8IcQz5ZpOnfaXzX8dXtrufXBNQwsyGbl3QsYPTD/1BcpiqKcJolKOu2IkV+LGPyZSC4dNwNmG5BrrV2DxN5jjKkFZiOG/gDdbLzqj1TsrmHRw2sZVpzL8sXzGVbSpfKjoihKSkilhv954umRS4ECV8N3Fm6bkSieamQB93CCY/cZXt1ZzZ2PrGXUgHyWL57H0CI19oqinDlSqeFnI7l0IsAe4Aa3sTEmAEwG/uFcG7bWWjrRnzT8l3ZUsejhtYwbVMCKJfPV2CuKcsZJRsOHuIafjUg1DznnO9eszXHazHTGrO6u0/6i4b+w7RiLH1nHxCGFLF88n8GFOemekqIo/YBEDX4QMeqvAZucfgqdYxMwDhjgicMvQDT/rcju3AJjTJeNV/2B57Yc5aOPrWfqsCKWL57HwILsdE9JUZR+QqIa/npkR+35zvt2xIMvdd4XAcYTh1+HPBDc3Dk1SIK1zQmO3yt5fstRPvH468wYWcIji+ZSkpeV7ikpitKPSNTD/53ndQiJr48CI5EcOgHgiKfNu53jbGSH7ljkodCBvqzh/3XrMT6x/HWmjyzhl3eqsVcU5eyTqMFf7xwLkM1W2YgXPxjx/A0dN1e9jcTh/xnY6Yxb07nTvqrh/+2tY3z88dc5Z3gxv1w0l+JcNfaKopx9konSsYhe34rUq/Uj2n4rYvD9Hg2/BPHshzrXtNFxUbfP8uybR7n7UdHsH100Tz17RVHSRqIa/ijEqFvE0EeQTVctzvsoMM2j4R9EdtjOQh4WBlns7dP8ftNhPrNyIzNHiWavnr2iKOkkUQ/fTYBmEI/+dWA/khvfIrr+3z3tjzvntyAavw95CHSgL2n4v3n9IP+6YgNzxgzg0TvnqbFXFCXtJGrwo87R1fDLgH8FJiEPgyjwfU/7kYjRn4TE4h8HLuncaV/R8Fes2c89T21iwcRBPLzoQgpzEv0ipSiKkjoStUS7EI+9GXlojERkngiy63YTUG2t3Q6sMcb8L5I2uRqJ6LkAeUj0GdpCEZ7bcpTtRxv52Yu7uHTqEH5+yxxys/zpnpqiKAqQWg3/o0g2zAgwBsCj4R91zuchKRZCSMrkPkFLe5i7HlnHa7sk8OjKc8v48cLZ5ATU2CuKkjkkavA7a/ibEIkmgqRIjiB1bA847dyqWFuQXbgFSH78DlhrlwJLAcrLy7vk2slEmoJhFj28lnV7a/mfD53Hu6YMpaw4B2O6ZH9WFEVJK4kafK+GDyLPBBBDPxZJo/BhHB3fWvsbY0wlUI5IQNvpWOQcEA0fWAIwZsyYBKd29mhoC3H7Q2vYdLCeH944m2tnjUj3lBRFUU5IKjV8EAP/CrACGOnNh4+kXQg7PxPp5emRG9tC3PrAarYeaeCnC2dz1Yzh6Z6SoijKSUk0Sqezhg+ST+da4JfIztsDxpi5xpibnM/9yAPGAra79MiZTigSjb3+w+YjbDpYz49vUmOvKErvIJVx+IeA8YjMY4AnO12zFZGCWohLQh3I1Dj8SNRy7682s+BbL9AelqlXNgQBuOKcPhVspChKHyaVcfifRrz8I4jB3+k2NsYMRVIp+HDq4XaXHjkT4/AjUcvnn9rEynUHqG5qZ29NMwDHW9opyg2Q5U/0V6goinJ2SdRaeTX8VkTD/zLwAvHIHOvJpTMaWdBtRUIyi5BvAxlNJGq558mN/GbDIT5wvizIbj/aCEBtczuDNJe9oii9iFTF4echufHDSJI0gOuMMYXIAm0lkvs+hMThD0ZSMWQs4UiUzz65iWc2Hebz75nKnReP55lNh9lxLG7wB6jBVxSlF5EqDb8JeAORdOq6aT8MkX4MUhIxSrxYSoxM0fDDkSifWbmRZzYd5t6rpvGJyyaRm+Vn3OCCDgZfPXxFUXoTqdLwDyGSzUFgGYC19pue9mMRWWcOEsEDMKBzp5mg4YciUT69YgN/2HyEL149jY9dOjH22dSyInYcawIcDz9fDb6iKL2HVGn4U5FF2YHAYgBjzJc8Gv5S5FtAEEmzEAaeSW7qqScUifKp5Rv40xtH+fJ7z2HJJRM7fD65rIh9Nc20hSLUtrQzsFANvqIovYdUafg4x8F4HiKeXDr7EY9+IzDduS6fbtIrpIv2cJRPLn+d57ce4z+vOZc7L+66pjy1rIiohU0H6mgPRxmoHr6iKL2IVGr41cii7Jpu2n/OOU5AFnWzgH/r3CidGv6yl3fz/NZjfO3a7o09wNRhhQBU7K4FYKBq+Iqi9CJSqeEXOv2FoYuGvxTZcJWNPBh8wJ7OnZ5tDf9YQxt3P7qO2uZ2KnbXcM7wYm6/6MTRomMHFZDlN6zeI1kx1eAritKbSFUunamIt2+Ad0BMw/8mjsdvjDkAnIMs7rYjMftnlfrWEL9ef5D2SJQPnD+Sl3ZU8tyWY1w+7SibD9Zz9XnDTnp9lt/HxCGFrN93HFCDryhK7yKVGn4rItU0IHnxh3o0/PVIpI6r2ddaaw8lOulEON7czi0PrmbLYZnC0fo2/D5JYbx8zQHqW0PMHFV6yn6mlBXxlrP5Sg2+oii9iVRp+P9AUipUIqmPW4D7Pe0XEk+fnA8UG2Ou69zpmdLwa5qCLHxgNW9XNvHQ7eVcOG4Amw7WxWLqNx2oA2DmqJJT9jWlrDD2WjdeKYrSm0hlLp2BiOe/ADHusQog1tqvAS8710WAfdba33bu9Exo+NVNQRYuW83uqiYeuK2cy6eVMWtUKVsPN/DW0UbynBKEOQEfU8qKTtmf2ybLbyjSWrWKovQiUplL5xASpdOEyDwTPHH4IA+FQUAOkkvnjFPZ2MZNSyvYV9vML26/kEumyLeGmaNLCYajVDUG+cBsSeU/fURxjxKhTR0mUx+Qn61VrRRF6VWkMh/+MOILt4DE4Xvy4f8/oAZ5QIxKcNwec6yhjRuXVnCorpWH75jLOyYNjn02yyPdXDFtKHPHD+TK6SdfsHUZPSCf3Cyf6veKovQ6UlnTdjZxqeco8i2gEMAYEwB+DOwFpiEafxdSVdP2SH0rNy2toKoxyCOL5nLhuIEdPh8zMJ/S/CzqWkJMKSviybsX9Lhvn89w7vBiSvKyEp2eoihKWkimpq1r3N1vCU2IXGOQaB2v3uHWvB2L6P4ru+s0FTVtj9S3csP9FRxvbueXd85jztguKXswxjBzVClr99QyakBeN72cnB8vvAC/yjmKovQykonD34vo9vlIfP0DwJXIoux5iIb/e2CNMWYOEpK53mk7xhgz3Fp7JLnpd6U4N4vJQwv51BWTOX906QnbfexdE7ny3DJ8vtM33CNLT/8hoSiKkm6SicM/ihh31/rlI8nRsnG8e08c/i7n/O3A35BC55OQUM4YqZB0CnICPHj7hadst2DiIBZMHJTIEIqiKL2SVNTnqwc2eN5HEe9/l+dcDiLrPAe0IbJNZQrGVhRFUXpIsnH4AI3Ap5CIHZdHrLVb3TfW2peB6xEvPwv4V2vt9gTHVhRFURLAWJtwMMwZpby83K5bty7d01AURelVGGPWW2vLu/ssFZKOoiiK0gtQg68oitJPUIOvKIrST1CDryiK0k9Qg68oitJPyNgoHWNMFbAvBV0NRsoqppN0zyHd42fCHNI9fibMId3jZ8Ic0j3+2ZjDWGtttwVFMtbgpwpjzLoThSj1lzmke/xMmEO6x8+EOaR7/EyYQ7rHT/ccVNJRFEXpJ6jBVxRF6Sf0B4O/NN0TIP1zSPf4kP45pHt8SP8c0j0+pH8O6R4f0jiHPq/hK4qiKEJ/8PAVRVEU1OAriqL0G3qtwTfGlBpjVhhjXjTG/MMYM94YM9UY84Ix5lVjzHc9bb9ujHnJOT+9Uz/vN8ZUnO3xjTE+Y8wPjDGrnPOnXY0lBXMYZYx51hjzsjHmR2d4/CHGmG8aY77uOddt27M8hxuda9cZY/7jbI/v+Syh+zBFv4Ok7sUUjJ/UfXg6c+iunXM+qXsxBeMndR/2GGttr/wBRgAjnNfvBX4K/BkY55x7CpgHvBNY6pybAfzJ04cf+DVQcbbHBz4GLErn7wC4D3i38/oxYM6ZGN95/UvgK8C3Pdd32/Ysz6HcOfqACmDI2Rw/2fswRb+DpO7FFIyf1H14mv8XurRLxb2YgvGTug97+tNrPXxr7WFr7WHn7XGkvGKutXavc+7XwAKkzu4TzjVvAgM93XwSeDxN418NTHWe8t815vSroqdgDo3AQGOMDyhy+jgT42OtvQ34h3utMSZworZnaw7OuXXOMQrUAO1nc3yHhO/DFM0hqXsxBeMndR+ezhy6adecinsxmfGd65O6D3tKrzX4LsaYkcDngO8hvyiXGmAAMBSo8pwPO19hZyB/gN+kY3xgLvAra+0lSF3gD6ZhDvcD/wtsA+qttbvP0PjdMeQ02p6pOXiv/zjwsrW2/myOn6r7MJk5kKJ7MYnxU3Ifns4cPO1+QArvxQTH916f1H14KhItYp4RGGOuAa4FFgMtQKnn4wGIkcuj4x8vipRa/CGwMB3jW2ujxpij1tq1zrk/AuWIF3A25/AQcJG19oAx5lPGmI9ba392BsbvjrrTaHum5oAxpgj4LvDX0/23Jzu+MSaXFNyHyczBIel7Mcnxk74PT2cO3nbW2hpjTN5pzjel4zvnkr4Pe0Kv9fCNMTOBa621d1tra6y1rUCO8+QE8VJeAF4GPuxccy5wELgCedj90BizAphkjPnSWRwfYL8x5jzn9aXA5tP7DaRkDsOBWuf1EWDcGRq/C6fT9kzNweEnwH3W2l+d7tgpGD/p+zAFc4Ak78UUjJ/UfXg6c+jcDlJzLyYzvkNS92FP6c0e/lXAO40xLzrv9wOfBX5ljAkCz1hrtxljtgNXG2NeRrTCu621BxBPBgBjTIW19ptna3yn/eeApY5cugl45jTHT8Ucvgw8b4wJIR7J7Wdi/JNcfzptz9QcrgHGemTr/2et/dvZGN9a+0eSvw+TmoNDsvdisuMnex/2eA7GmC90buesKyR7LyY7frL3YY/QnbaKoij9hF4r6SiKoiinhxp8RVGUfoIafEVRlH6CGnxFUZR+ghp8RVGUfoIafEVRlH6CGnxFUZR+wv8H5bCHnQy3fVYAAAAASUVORK5CYII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42" y="1748917"/>
            <a:ext cx="6568030" cy="464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528E3F4-D30A-DD01-EE20-9E332E32939E}"/>
              </a:ext>
            </a:extLst>
          </p:cNvPr>
          <p:cNvSpPr txBox="1"/>
          <p:nvPr/>
        </p:nvSpPr>
        <p:spPr>
          <a:xfrm>
            <a:off x="467055" y="1203971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집을 못살 것 같아 시작한 주식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코인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ko-KR" altLang="en-US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7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이후에</a:t>
            </a:r>
            <a:r>
              <a:rPr lang="en-US" altLang="ko-KR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4849505" y="346165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감사합니다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6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55FAD108-2DDD-6405-EA79-98300FA5F5A0}"/>
              </a:ext>
            </a:extLst>
          </p:cNvPr>
          <p:cNvSpPr/>
          <p:nvPr/>
        </p:nvSpPr>
        <p:spPr>
          <a:xfrm>
            <a:off x="8028867" y="2107719"/>
            <a:ext cx="2960751" cy="294863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969F12D8-2183-5EDA-A786-8837BDF91B3C}"/>
              </a:ext>
            </a:extLst>
          </p:cNvPr>
          <p:cNvSpPr/>
          <p:nvPr/>
        </p:nvSpPr>
        <p:spPr>
          <a:xfrm>
            <a:off x="4668038" y="2107719"/>
            <a:ext cx="2960751" cy="2948637"/>
          </a:xfrm>
          <a:prstGeom prst="ellipse">
            <a:avLst/>
          </a:prstGeom>
          <a:solidFill>
            <a:srgbClr val="F6F4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B0879252-6F35-933E-0001-7846433D839D}"/>
              </a:ext>
            </a:extLst>
          </p:cNvPr>
          <p:cNvSpPr/>
          <p:nvPr/>
        </p:nvSpPr>
        <p:spPr>
          <a:xfrm>
            <a:off x="1202382" y="2107719"/>
            <a:ext cx="2960751" cy="294863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1398791" y="3339896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주제 선정 과정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5277822" y="332042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다양한 길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8279578" y="3339896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앞으로의 방향</a:t>
            </a:r>
            <a:endParaRPr lang="ko-KR" altLang="en-US" sz="28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투자 관련 주제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부자 아빠 가난한 아빠 1 (20주년 특별 기념판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75" y="2409242"/>
            <a:ext cx="2144364" cy="310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:\Users\NTX550\Downloads\free-icon-workplace-7563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48" y="2255907"/>
            <a:ext cx="3109328" cy="310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TX550\Downloads\free-icon-debt-409023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802" y="2525828"/>
            <a:ext cx="2569486" cy="256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22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투자 관련 주제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NTX550\Downloads\free-icon-bitcoin-8383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29" y="2228598"/>
            <a:ext cx="3449255" cy="344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7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첫 주제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1971357" y="2560292"/>
            <a:ext cx="836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RNN </a:t>
            </a:r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모델을 이용한 </a:t>
            </a:r>
            <a:r>
              <a:rPr lang="ko-KR" altLang="en-US" sz="36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코스피</a:t>
            </a:r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데이터 예측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9" y="1978548"/>
            <a:ext cx="4739892" cy="334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29" y="1614788"/>
            <a:ext cx="5339777" cy="461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투자 관련 주제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9" y="1323974"/>
            <a:ext cx="22669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9" y="1969142"/>
            <a:ext cx="40100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21" y="1969142"/>
            <a:ext cx="58388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투자 관련 주제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04" y="1719699"/>
            <a:ext cx="6427906" cy="502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346157" y="1368001"/>
            <a:ext cx="7620000" cy="5364332"/>
            <a:chOff x="2346157" y="1368001"/>
            <a:chExt cx="7620000" cy="5364332"/>
          </a:xfrm>
        </p:grpSpPr>
        <p:grpSp>
          <p:nvGrpSpPr>
            <p:cNvPr id="3" name="그룹 2"/>
            <p:cNvGrpSpPr/>
            <p:nvPr/>
          </p:nvGrpSpPr>
          <p:grpSpPr>
            <a:xfrm>
              <a:off x="2346157" y="1368001"/>
              <a:ext cx="7620000" cy="4486275"/>
              <a:chOff x="2346157" y="1368001"/>
              <a:chExt cx="7620000" cy="4486275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6157" y="1368001"/>
                <a:ext cx="7620000" cy="4486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8796759" y="4664596"/>
                <a:ext cx="775504" cy="358815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5374863" y="6240681"/>
              <a:ext cx="1361601" cy="4916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5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35269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다시 원점으로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B6D7889-AD02-715D-83CC-377D1CAB5B6C}"/>
              </a:ext>
            </a:extLst>
          </p:cNvPr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581F919-735D-15EE-FF05-2E8BB822894B}"/>
              </a:ext>
            </a:extLst>
          </p:cNvPr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620278C3-82C7-CC17-135D-0B639FFDA184}"/>
              </a:ext>
            </a:extLst>
          </p:cNvPr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72887D-46DF-328C-C6E0-9766591DF164}"/>
              </a:ext>
            </a:extLst>
          </p:cNvPr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528E3F4-D30A-DD01-EE20-9E332E32939E}"/>
              </a:ext>
            </a:extLst>
          </p:cNvPr>
          <p:cNvSpPr txBox="1"/>
          <p:nvPr/>
        </p:nvSpPr>
        <p:spPr>
          <a:xfrm>
            <a:off x="467055" y="1203971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집을 못살 것 같아 시작한 주식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코인</a:t>
            </a:r>
            <a:r>
              <a:rPr lang="en-US" altLang="ko-KR" sz="1600" dirty="0" smtClean="0"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ko-KR" altLang="en-US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ED0C04D-D76F-585D-46D7-E6A30A7813DD}"/>
              </a:ext>
            </a:extLst>
          </p:cNvPr>
          <p:cNvSpPr/>
          <p:nvPr/>
        </p:nvSpPr>
        <p:spPr>
          <a:xfrm>
            <a:off x="529388" y="1634858"/>
            <a:ext cx="11195557" cy="4870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FFA4527-1F50-A34C-B3F3-64D40C77B735}"/>
              </a:ext>
            </a:extLst>
          </p:cNvPr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C:\Users\NTX550\Downloads\free-icon-bitcoin-8383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29" y="2228598"/>
            <a:ext cx="3449255" cy="344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116</Words>
  <Application>Microsoft Office PowerPoint</Application>
  <PresentationFormat>사용자 지정</PresentationFormat>
  <Paragraphs>39</Paragraphs>
  <Slides>14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NTX550</cp:lastModifiedBy>
  <cp:revision>26</cp:revision>
  <dcterms:created xsi:type="dcterms:W3CDTF">2022-05-24T05:24:49Z</dcterms:created>
  <dcterms:modified xsi:type="dcterms:W3CDTF">2022-11-08T07:45:55Z</dcterms:modified>
</cp:coreProperties>
</file>