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61" r:id="rId4"/>
    <p:sldId id="260" r:id="rId5"/>
    <p:sldId id="26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895B-14B8-4D00-AFCF-1F517EEF204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9466-BA1E-40CB-BFAB-9D629A44B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14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895B-14B8-4D00-AFCF-1F517EEF204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9466-BA1E-40CB-BFAB-9D629A44B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71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895B-14B8-4D00-AFCF-1F517EEF204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9466-BA1E-40CB-BFAB-9D629A44B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46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895B-14B8-4D00-AFCF-1F517EEF204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9466-BA1E-40CB-BFAB-9D629A44B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1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895B-14B8-4D00-AFCF-1F517EEF204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9466-BA1E-40CB-BFAB-9D629A44B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34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895B-14B8-4D00-AFCF-1F517EEF204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9466-BA1E-40CB-BFAB-9D629A44B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31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895B-14B8-4D00-AFCF-1F517EEF204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9466-BA1E-40CB-BFAB-9D629A44B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895B-14B8-4D00-AFCF-1F517EEF204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9466-BA1E-40CB-BFAB-9D629A44B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19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895B-14B8-4D00-AFCF-1F517EEF204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9466-BA1E-40CB-BFAB-9D629A44B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86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895B-14B8-4D00-AFCF-1F517EEF204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9466-BA1E-40CB-BFAB-9D629A44B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78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895B-14B8-4D00-AFCF-1F517EEF204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9466-BA1E-40CB-BFAB-9D629A44B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17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9895B-14B8-4D00-AFCF-1F517EEF204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79466-BA1E-40CB-BFAB-9D629A44B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55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989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7232" y="6150114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패션 종류에 따른 분류 학습 및 예측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559273"/>
            <a:ext cx="3563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 smtClean="0"/>
              <a:t>조 김정우 박재원 이승희 이정우 임유경</a:t>
            </a:r>
            <a:endParaRPr lang="ko-KR" alt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10656"/>
            <a:ext cx="8039130" cy="3839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59"/>
            <a:ext cx="4831706" cy="225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583" y="19559"/>
            <a:ext cx="4728896" cy="225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022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457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967"/>
            <a:ext cx="9043898" cy="3099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05"/>
          <a:stretch/>
        </p:blipFill>
        <p:spPr bwMode="auto">
          <a:xfrm>
            <a:off x="0" y="2636913"/>
            <a:ext cx="3840252" cy="422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37232" y="6150114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패션 종류에 따른 분류 학습 및 예측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8104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989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25</Words>
  <Application>Microsoft Office PowerPoint</Application>
  <PresentationFormat>화면 슬라이드 쇼(4:3)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NTX550</dc:creator>
  <cp:lastModifiedBy>NTX550</cp:lastModifiedBy>
  <cp:revision>3</cp:revision>
  <dcterms:created xsi:type="dcterms:W3CDTF">2022-12-16T01:01:31Z</dcterms:created>
  <dcterms:modified xsi:type="dcterms:W3CDTF">2022-12-16T01:27:02Z</dcterms:modified>
</cp:coreProperties>
</file>