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7B10-D42E-4BD3-A745-3680C3F1506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C8F5-EF84-45A8-8891-93E95A4B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2160" y="636402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조 김정우 심재만 이승희 </a:t>
            </a:r>
            <a:r>
              <a:rPr lang="ko-KR" altLang="en-US" sz="1400" dirty="0" err="1" smtClean="0"/>
              <a:t>최규광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 데이터를 이용한 태아의 건강 상태 분류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5556" y="1262735"/>
            <a:ext cx="84949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개요</a:t>
            </a:r>
            <a:r>
              <a:rPr lang="en-US" altLang="ko-KR" sz="1400" b="1" dirty="0" smtClean="0"/>
              <a:t>:</a:t>
            </a:r>
            <a:r>
              <a:rPr lang="en-US" altLang="ko-KR" sz="1400" dirty="0" smtClean="0"/>
              <a:t> 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데이터 설명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ko-KR" sz="1400" dirty="0" err="1" smtClean="0"/>
              <a:t>태아심박진통도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태아심박수와</a:t>
            </a:r>
            <a:r>
              <a:rPr lang="ko-KR" altLang="ko-KR" sz="1400" dirty="0"/>
              <a:t> 자궁수축을 시간의 경과에 따라 </a:t>
            </a:r>
            <a:r>
              <a:rPr lang="ko-KR" altLang="ko-KR" sz="1400" dirty="0" smtClean="0"/>
              <a:t>기록</a:t>
            </a:r>
            <a:r>
              <a:rPr lang="ko-KR" altLang="en-US" sz="1400" dirty="0" smtClean="0"/>
              <a:t>한 </a:t>
            </a:r>
            <a:r>
              <a:rPr lang="en-US" altLang="ko-KR" sz="1400" dirty="0" smtClean="0"/>
              <a:t>CTG(</a:t>
            </a:r>
            <a:r>
              <a:rPr lang="en-US" altLang="ko-KR" sz="1400" dirty="0" err="1" smtClean="0"/>
              <a:t>CardioTocoGraphy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데이터를 이용해 태아의 건강 상태를 분류</a:t>
            </a:r>
            <a:r>
              <a:rPr lang="en-US" altLang="ko-KR" sz="1400" dirty="0" smtClean="0"/>
              <a:t>(0, 1, 2)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  <a:p>
            <a:r>
              <a:rPr lang="en-US" altLang="ko-KR" sz="1400" b="1" dirty="0"/>
              <a:t>0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팀의 목표</a:t>
            </a:r>
            <a:endParaRPr lang="en-US" altLang="ko-KR" sz="1400" b="1" dirty="0" smtClean="0"/>
          </a:p>
          <a:p>
            <a:endParaRPr lang="ko-KR" altLang="ko-KR" sz="1400" dirty="0"/>
          </a:p>
          <a:p>
            <a:r>
              <a:rPr lang="ko-KR" altLang="ko-KR" sz="1400" dirty="0"/>
              <a:t>태아의 건강 상태를 분류해 태아와 산모의 사망률을 감소시킨다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b="1" dirty="0" smtClean="0"/>
              <a:t>1.  CTG </a:t>
            </a:r>
            <a:r>
              <a:rPr lang="ko-KR" altLang="ko-KR" sz="1400" b="1" dirty="0" smtClean="0"/>
              <a:t>정의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ko-KR" altLang="ko-KR" sz="1400" dirty="0"/>
          </a:p>
          <a:p>
            <a:r>
              <a:rPr lang="en-US" altLang="ko-KR" sz="1400" dirty="0"/>
              <a:t>CTG</a:t>
            </a:r>
            <a:r>
              <a:rPr lang="ko-KR" altLang="ko-KR" sz="1400" dirty="0"/>
              <a:t>란 </a:t>
            </a:r>
            <a:r>
              <a:rPr lang="en-US" altLang="ko-KR" sz="1400" dirty="0" err="1"/>
              <a:t>Cardiotocography</a:t>
            </a:r>
            <a:r>
              <a:rPr lang="en-US" altLang="ko-KR" sz="1400" dirty="0"/>
              <a:t> </a:t>
            </a:r>
            <a:r>
              <a:rPr lang="ko-KR" altLang="ko-KR" sz="1400" dirty="0"/>
              <a:t>의 약자로 </a:t>
            </a:r>
            <a:r>
              <a:rPr lang="ko-KR" altLang="ko-KR" sz="1400" dirty="0" err="1"/>
              <a:t>태아심박진통도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태아심박수와</a:t>
            </a:r>
            <a:r>
              <a:rPr lang="ko-KR" altLang="ko-KR" sz="1400" dirty="0"/>
              <a:t> 자궁수축을 시간의 경과에 따라 기록한 것이다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태아 건강을 평가하기 위한 간단한 옵션으로</a:t>
            </a:r>
            <a:r>
              <a:rPr lang="en-US" altLang="ko-KR" sz="1400" dirty="0"/>
              <a:t>, </a:t>
            </a:r>
            <a:r>
              <a:rPr lang="ko-KR" altLang="ko-KR" sz="1400" dirty="0"/>
              <a:t>의료 전문가들이 태아 및 산모 사망을 방지하기 위한 조치를 취할 수 있도록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CTG</a:t>
            </a:r>
            <a:r>
              <a:rPr lang="ko-KR" altLang="ko-KR" sz="1400" dirty="0"/>
              <a:t>는 </a:t>
            </a:r>
            <a:r>
              <a:rPr lang="ko-KR" altLang="en-US" sz="1400" dirty="0" smtClean="0"/>
              <a:t>태아가 어느 정도 성장한 </a:t>
            </a:r>
            <a:r>
              <a:rPr lang="ko-KR" altLang="ko-KR" sz="1400" dirty="0" smtClean="0"/>
              <a:t>임신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32</a:t>
            </a:r>
            <a:r>
              <a:rPr lang="ko-KR" altLang="ko-KR" sz="1400" dirty="0"/>
              <a:t>주 후에 검사하는 것이 좋다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b="1" dirty="0"/>
              <a:t>2. </a:t>
            </a:r>
            <a:r>
              <a:rPr lang="en-US" altLang="ko-KR" sz="1400" b="1" dirty="0" smtClean="0"/>
              <a:t> CTG</a:t>
            </a:r>
            <a:r>
              <a:rPr lang="ko-KR" altLang="ko-KR" sz="1400" b="1" dirty="0"/>
              <a:t>의 </a:t>
            </a:r>
            <a:r>
              <a:rPr lang="ko-KR" altLang="ko-KR" sz="1400" b="1" dirty="0" smtClean="0"/>
              <a:t>필요성</a:t>
            </a:r>
            <a:endParaRPr lang="en-US" altLang="ko-KR" sz="1400" b="1" dirty="0" smtClean="0"/>
          </a:p>
          <a:p>
            <a:endParaRPr lang="ko-KR" altLang="ko-KR" sz="1400" dirty="0"/>
          </a:p>
          <a:p>
            <a:r>
              <a:rPr lang="ko-KR" altLang="ko-KR" sz="1400" dirty="0"/>
              <a:t>출산 시 태아 사망률 뿐만 아니라 산모의 </a:t>
            </a:r>
            <a:r>
              <a:rPr lang="ko-KR" altLang="ko-KR" sz="1400" dirty="0" smtClean="0"/>
              <a:t>사망률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감소 가능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ko-KR" altLang="ko-KR" sz="1400" dirty="0"/>
              <a:t>산모의 </a:t>
            </a:r>
            <a:r>
              <a:rPr lang="ko-KR" altLang="ko-KR" sz="1400" dirty="0" smtClean="0"/>
              <a:t>사망 </a:t>
            </a:r>
            <a:r>
              <a:rPr lang="ko-KR" altLang="ko-KR" sz="1400" dirty="0"/>
              <a:t>대부분</a:t>
            </a:r>
            <a:r>
              <a:rPr lang="en-US" altLang="ko-KR" sz="1400" dirty="0"/>
              <a:t> CTG </a:t>
            </a:r>
            <a:r>
              <a:rPr lang="ko-KR" altLang="ko-KR" sz="1400" dirty="0"/>
              <a:t>검사를 통해 대부분 </a:t>
            </a:r>
            <a:r>
              <a:rPr lang="ko-KR" altLang="en-US" sz="1400" dirty="0" smtClean="0"/>
              <a:t>예방 가능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ko-KR" altLang="en-US" sz="1400" dirty="0" smtClean="0"/>
              <a:t>산모의 태아 </a:t>
            </a:r>
            <a:r>
              <a:rPr lang="ko-KR" altLang="ko-KR" sz="1400" dirty="0" smtClean="0"/>
              <a:t>조산 진단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1762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" y="0"/>
            <a:ext cx="7920880" cy="372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21323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25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3. CTG</a:t>
            </a:r>
            <a:r>
              <a:rPr lang="ko-KR" altLang="ko-KR" dirty="0" smtClean="0"/>
              <a:t>를 하는 경우의 수</a:t>
            </a:r>
          </a:p>
          <a:p>
            <a:r>
              <a:rPr lang="en-US" altLang="ko-KR" dirty="0" smtClean="0"/>
              <a:t>	- </a:t>
            </a:r>
            <a:r>
              <a:rPr lang="ko-KR" altLang="ko-KR" dirty="0" smtClean="0"/>
              <a:t>산모가 질병을 앓을 때</a:t>
            </a:r>
          </a:p>
          <a:p>
            <a:r>
              <a:rPr lang="en-US" altLang="ko-KR" dirty="0" smtClean="0"/>
              <a:t>	- </a:t>
            </a:r>
            <a:r>
              <a:rPr lang="ko-KR" altLang="ko-KR" dirty="0" smtClean="0"/>
              <a:t>마취가 수행되어야 하는 상황일 때 사전에 수행</a:t>
            </a:r>
          </a:p>
          <a:p>
            <a:r>
              <a:rPr lang="en-US" altLang="ko-KR" dirty="0" smtClean="0"/>
              <a:t>	- </a:t>
            </a:r>
            <a:r>
              <a:rPr lang="ko-KR" altLang="ko-KR" dirty="0" smtClean="0"/>
              <a:t>조산의 가능성</a:t>
            </a:r>
            <a:r>
              <a:rPr lang="en-US" altLang="ko-KR" dirty="0" smtClean="0"/>
              <a:t>( </a:t>
            </a:r>
            <a:r>
              <a:rPr lang="ko-KR" altLang="ko-KR" dirty="0" smtClean="0"/>
              <a:t>출산이 유도 된 경우</a:t>
            </a:r>
            <a:r>
              <a:rPr lang="en-US" altLang="ko-KR" dirty="0" smtClean="0"/>
              <a:t> )</a:t>
            </a:r>
            <a:endParaRPr lang="ko-KR" altLang="ko-KR" dirty="0" smtClean="0"/>
          </a:p>
          <a:p>
            <a:r>
              <a:rPr lang="en-US" altLang="ko-KR" dirty="0" smtClean="0"/>
              <a:t>	- </a:t>
            </a:r>
            <a:r>
              <a:rPr lang="ko-KR" altLang="ko-KR" dirty="0" smtClean="0"/>
              <a:t>자궁에서 태아 이상이 발견 된 경우</a:t>
            </a:r>
          </a:p>
          <a:p>
            <a:r>
              <a:rPr lang="en-US" altLang="ko-KR" dirty="0" smtClean="0"/>
              <a:t>4. </a:t>
            </a:r>
            <a:r>
              <a:rPr lang="ko-KR" altLang="ko-KR" dirty="0" smtClean="0"/>
              <a:t>데이터 설명</a:t>
            </a:r>
          </a:p>
          <a:p>
            <a:r>
              <a:rPr lang="ko-KR" altLang="ko-KR" dirty="0" smtClean="0"/>
              <a:t>데이터 세트에는 </a:t>
            </a:r>
            <a:r>
              <a:rPr lang="en-US" altLang="ko-KR" dirty="0" smtClean="0"/>
              <a:t>CTG </a:t>
            </a:r>
            <a:r>
              <a:rPr lang="ko-KR" altLang="ko-KR" dirty="0" smtClean="0"/>
              <a:t>검사에서 추출된 특징에 대한</a:t>
            </a:r>
            <a:r>
              <a:rPr lang="en-US" altLang="ko-KR" dirty="0" smtClean="0"/>
              <a:t> 2126</a:t>
            </a:r>
            <a:r>
              <a:rPr lang="ko-KR" altLang="ko-KR" dirty="0" smtClean="0"/>
              <a:t>개의 기록이다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/>
              <a:t>태아의 상태 분류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endParaRPr lang="ko-KR" altLang="ko-KR" dirty="0" smtClean="0"/>
          </a:p>
          <a:p>
            <a:r>
              <a:rPr lang="en-US" altLang="ko-KR" dirty="0" smtClean="0"/>
              <a:t>0: </a:t>
            </a:r>
            <a:r>
              <a:rPr lang="ko-KR" altLang="ko-KR" dirty="0" smtClean="0"/>
              <a:t>일반 수준</a:t>
            </a:r>
            <a:r>
              <a:rPr lang="en-US" altLang="ko-KR" dirty="0" smtClean="0"/>
              <a:t>, 1: </a:t>
            </a:r>
            <a:r>
              <a:rPr lang="ko-KR" altLang="ko-KR" dirty="0" smtClean="0"/>
              <a:t>의심 수준</a:t>
            </a:r>
            <a:r>
              <a:rPr lang="en-US" altLang="ko-KR" dirty="0" smtClean="0"/>
              <a:t>, 2: </a:t>
            </a:r>
            <a:r>
              <a:rPr lang="ko-KR" altLang="ko-KR" dirty="0" smtClean="0"/>
              <a:t>위험 수준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470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285804"/>
            <a:ext cx="5552423" cy="260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r="19398"/>
          <a:stretch/>
        </p:blipFill>
        <p:spPr bwMode="auto">
          <a:xfrm>
            <a:off x="-36512" y="-27384"/>
            <a:ext cx="5618480" cy="43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82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5"/>
          <a:stretch/>
        </p:blipFill>
        <p:spPr bwMode="auto">
          <a:xfrm>
            <a:off x="-8529" y="0"/>
            <a:ext cx="6330557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9" y="3573016"/>
            <a:ext cx="6352156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태아와 산모데이터를 이용한 태아의 건강 상태 분류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04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NTX550</dc:creator>
  <cp:lastModifiedBy>NTX550</cp:lastModifiedBy>
  <cp:revision>2</cp:revision>
  <dcterms:created xsi:type="dcterms:W3CDTF">2022-12-16T01:25:43Z</dcterms:created>
  <dcterms:modified xsi:type="dcterms:W3CDTF">2022-12-16T01:34:14Z</dcterms:modified>
</cp:coreProperties>
</file>