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7" r:id="rId4"/>
  </p:sldMasterIdLst>
  <p:notesMasterIdLst>
    <p:notesMasterId r:id="rId20"/>
  </p:notesMasterIdLst>
  <p:handoutMasterIdLst>
    <p:handoutMasterId r:id="rId21"/>
  </p:handoutMasterIdLst>
  <p:sldIdLst>
    <p:sldId id="374" r:id="rId5"/>
    <p:sldId id="376" r:id="rId6"/>
    <p:sldId id="377" r:id="rId7"/>
    <p:sldId id="378" r:id="rId8"/>
    <p:sldId id="379" r:id="rId9"/>
    <p:sldId id="380" r:id="rId10"/>
    <p:sldId id="381" r:id="rId11"/>
    <p:sldId id="390" r:id="rId12"/>
    <p:sldId id="397" r:id="rId13"/>
    <p:sldId id="393" r:id="rId14"/>
    <p:sldId id="400" r:id="rId15"/>
    <p:sldId id="401" r:id="rId16"/>
    <p:sldId id="387" r:id="rId17"/>
    <p:sldId id="395" r:id="rId18"/>
    <p:sldId id="39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F326D"/>
    <a:srgbClr val="F3A917"/>
    <a:srgbClr val="DF8A10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AB084-3697-4F02-BDD5-DF7DB33943BD}" v="341" dt="2018-08-16T06:06:21.594"/>
    <p1510:client id="{EA2168F6-46B3-7146-B209-D0BB2123377C}" v="102" dt="2018-08-16T03:26:2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 autoAdjust="0"/>
    <p:restoredTop sz="94504" autoAdjust="0"/>
  </p:normalViewPr>
  <p:slideViewPr>
    <p:cSldViewPr>
      <p:cViewPr varScale="1">
        <p:scale>
          <a:sx n="71" d="100"/>
          <a:sy n="71" d="100"/>
        </p:scale>
        <p:origin x="1352" y="52"/>
      </p:cViewPr>
      <p:guideLst>
        <p:guide orient="horz" pos="4176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8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J. Barros" userId="b1de768cb1c342db" providerId="LiveId" clId="{EA2168F6-46B3-7146-B209-D0BB2123377C}"/>
    <pc:docChg chg="undo redo custSel modSld">
      <pc:chgData name="Rafael J. Barros" userId="b1de768cb1c342db" providerId="LiveId" clId="{EA2168F6-46B3-7146-B209-D0BB2123377C}" dt="2018-08-16T03:26:29.095" v="101" actId="1076"/>
      <pc:docMkLst>
        <pc:docMk/>
      </pc:docMkLst>
      <pc:sldChg chg="modSp">
        <pc:chgData name="Rafael J. Barros" userId="b1de768cb1c342db" providerId="LiveId" clId="{EA2168F6-46B3-7146-B209-D0BB2123377C}" dt="2018-08-16T03:26:29.095" v="101" actId="1076"/>
        <pc:sldMkLst>
          <pc:docMk/>
          <pc:sldMk cId="128348640" sldId="376"/>
        </pc:sldMkLst>
        <pc:picChg chg="mod">
          <ac:chgData name="Rafael J. Barros" userId="b1de768cb1c342db" providerId="LiveId" clId="{EA2168F6-46B3-7146-B209-D0BB2123377C}" dt="2018-08-16T03:26:29.095" v="101" actId="1076"/>
          <ac:picMkLst>
            <pc:docMk/>
            <pc:sldMk cId="128348640" sldId="376"/>
            <ac:picMk id="31748" creationId="{00000000-0000-0000-0000-000000000000}"/>
          </ac:picMkLst>
        </pc:picChg>
      </pc:sldChg>
      <pc:sldChg chg="modSp">
        <pc:chgData name="Rafael J. Barros" userId="b1de768cb1c342db" providerId="LiveId" clId="{EA2168F6-46B3-7146-B209-D0BB2123377C}" dt="2018-08-16T03:06:10.453" v="3" actId="20577"/>
        <pc:sldMkLst>
          <pc:docMk/>
          <pc:sldMk cId="0" sldId="413"/>
        </pc:sldMkLst>
        <pc:spChg chg="mod">
          <ac:chgData name="Rafael J. Barros" userId="b1de768cb1c342db" providerId="LiveId" clId="{EA2168F6-46B3-7146-B209-D0BB2123377C}" dt="2018-08-16T03:06:10.453" v="3" actId="20577"/>
          <ac:spMkLst>
            <pc:docMk/>
            <pc:sldMk cId="0" sldId="413"/>
            <ac:spMk id="68610" creationId="{00000000-0000-0000-0000-000000000000}"/>
          </ac:spMkLst>
        </pc:spChg>
      </pc:sldChg>
      <pc:sldChg chg="addSp delSp modSp">
        <pc:chgData name="Rafael J. Barros" userId="b1de768cb1c342db" providerId="LiveId" clId="{EA2168F6-46B3-7146-B209-D0BB2123377C}" dt="2018-08-16T03:22:16.282" v="66" actId="14100"/>
        <pc:sldMkLst>
          <pc:docMk/>
          <pc:sldMk cId="3895192695" sldId="427"/>
        </pc:sldMkLst>
        <pc:spChg chg="add del mod">
          <ac:chgData name="Rafael J. Barros" userId="b1de768cb1c342db" providerId="LiveId" clId="{EA2168F6-46B3-7146-B209-D0BB2123377C}" dt="2018-08-16T03:10:49.657" v="57"/>
          <ac:spMkLst>
            <pc:docMk/>
            <pc:sldMk cId="3895192695" sldId="427"/>
            <ac:spMk id="2" creationId="{C05C17D5-C0F0-984E-A9A5-26AA7DF8B656}"/>
          </ac:spMkLst>
        </pc:spChg>
        <pc:spChg chg="add 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5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6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8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9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0" creationId="{00000000-0000-0000-0000-000000000000}"/>
          </ac:spMkLst>
        </pc:spChg>
        <pc:spChg chg="add del mod">
          <ac:chgData name="Rafael J. Barros" userId="b1de768cb1c342db" providerId="LiveId" clId="{EA2168F6-46B3-7146-B209-D0BB2123377C}" dt="2018-08-16T03:10:43.422" v="55"/>
          <ac:spMkLst>
            <pc:docMk/>
            <pc:sldMk cId="3895192695" sldId="427"/>
            <ac:spMk id="15" creationId="{83FBBABF-377D-314A-9970-31A44F0E78A0}"/>
          </ac:spMkLst>
        </pc:spChg>
        <pc:spChg chg="del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387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3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4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5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6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7" creationId="{00000000-0000-0000-0000-000000000000}"/>
          </ac:spMkLst>
        </pc:spChg>
        <pc:picChg chg="add mod">
          <ac:chgData name="Rafael J. Barros" userId="b1de768cb1c342db" providerId="LiveId" clId="{EA2168F6-46B3-7146-B209-D0BB2123377C}" dt="2018-08-16T03:22:16.282" v="66" actId="14100"/>
          <ac:picMkLst>
            <pc:docMk/>
            <pc:sldMk cId="3895192695" sldId="427"/>
            <ac:picMk id="3" creationId="{83C52D17-EF0A-FB4E-8D25-DAF6D7A78DBE}"/>
          </ac:picMkLst>
        </pc:picChg>
      </pc:sldChg>
      <pc:sldChg chg="modSp">
        <pc:chgData name="Rafael J. Barros" userId="b1de768cb1c342db" providerId="LiveId" clId="{EA2168F6-46B3-7146-B209-D0BB2123377C}" dt="2018-08-16T03:25:11.436" v="100" actId="1035"/>
        <pc:sldMkLst>
          <pc:docMk/>
          <pc:sldMk cId="1945395315" sldId="428"/>
        </pc:sldMkLst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1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6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7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71" creationId="{00000000-0000-0000-0000-000000000000}"/>
          </ac:spMkLst>
        </pc:spChg>
        <pc:grpChg chg="mod">
          <ac:chgData name="Rafael J. Barros" userId="b1de768cb1c342db" providerId="LiveId" clId="{EA2168F6-46B3-7146-B209-D0BB2123377C}" dt="2018-08-16T03:24:54.887" v="93" actId="1035"/>
          <ac:grpSpMkLst>
            <pc:docMk/>
            <pc:sldMk cId="1945395315" sldId="428"/>
            <ac:grpSpMk id="17440" creationId="{00000000-0000-0000-0000-000000000000}"/>
          </ac:grpSpMkLst>
        </pc:grpChg>
        <pc:grpChg chg="mod">
          <ac:chgData name="Rafael J. Barros" userId="b1de768cb1c342db" providerId="LiveId" clId="{EA2168F6-46B3-7146-B209-D0BB2123377C}" dt="2018-08-16T03:24:54.887" v="93" actId="1035"/>
          <ac:grpSpMkLst>
            <pc:docMk/>
            <pc:sldMk cId="1945395315" sldId="428"/>
            <ac:grpSpMk id="17452" creationId="{00000000-0000-0000-0000-000000000000}"/>
          </ac:grpSpMkLst>
        </pc:grp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1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2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5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60" creationId="{00000000-0000-0000-0000-000000000000}"/>
          </ac:picMkLst>
        </pc:picChg>
      </pc:sldChg>
      <pc:sldChg chg="addSp modSp modAnim">
        <pc:chgData name="Rafael J. Barros" userId="b1de768cb1c342db" providerId="LiveId" clId="{EA2168F6-46B3-7146-B209-D0BB2123377C}" dt="2018-08-16T03:24:23.037" v="86" actId="2711"/>
        <pc:sldMkLst>
          <pc:docMk/>
          <pc:sldMk cId="1986290176" sldId="429"/>
        </pc:sldMkLst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5" creationId="{00000000-0000-0000-0000-000000000000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6" creationId="{4CA9FD79-1979-1549-9C66-378D09DE6E9F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7" creationId="{52AA5668-CEB2-564D-9D33-112DE57E9AAD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8" creationId="{DE26499B-9822-4048-9A9D-BBAE647FF82F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9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95" creationId="{00000000-0000-0000-0000-000000000000}"/>
          </ac:spMkLst>
        </pc:spChg>
      </pc:sldChg>
    </pc:docChg>
  </pc:docChgLst>
  <pc:docChgLst>
    <pc:chgData name="Rafael J. Barros" userId="b1de768cb1c342db" providerId="LiveId" clId="{6B6CC7A3-76AE-425E-A1A8-4D65E3214972}"/>
    <pc:docChg chg="custSel addSld modSld modMainMaster">
      <pc:chgData name="Rafael J. Barros" userId="b1de768cb1c342db" providerId="LiveId" clId="{6B6CC7A3-76AE-425E-A1A8-4D65E3214972}" dt="2018-08-16T06:06:21.594" v="340"/>
      <pc:docMkLst>
        <pc:docMk/>
      </pc:docMkLst>
      <pc:sldChg chg="modNotesTx">
        <pc:chgData name="Rafael J. Barros" userId="b1de768cb1c342db" providerId="LiveId" clId="{6B6CC7A3-76AE-425E-A1A8-4D65E3214972}" dt="2018-08-16T02:00:35.053" v="141" actId="20577"/>
        <pc:sldMkLst>
          <pc:docMk/>
          <pc:sldMk cId="0" sldId="374"/>
        </pc:sldMkLst>
      </pc:sldChg>
      <pc:sldChg chg="modSp">
        <pc:chgData name="Rafael J. Barros" userId="b1de768cb1c342db" providerId="LiveId" clId="{6B6CC7A3-76AE-425E-A1A8-4D65E3214972}" dt="2018-08-16T02:18:26.422" v="266" actId="20577"/>
        <pc:sldMkLst>
          <pc:docMk/>
          <pc:sldMk cId="0" sldId="413"/>
        </pc:sldMkLst>
        <pc:spChg chg="mod">
          <ac:chgData name="Rafael J. Barros" userId="b1de768cb1c342db" providerId="LiveId" clId="{6B6CC7A3-76AE-425E-A1A8-4D65E3214972}" dt="2018-08-16T02:18:26.422" v="266" actId="20577"/>
          <ac:spMkLst>
            <pc:docMk/>
            <pc:sldMk cId="0" sldId="413"/>
            <ac:spMk id="68610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2:01:24.460" v="145" actId="20577"/>
        <pc:sldMkLst>
          <pc:docMk/>
          <pc:sldMk cId="137834340" sldId="414"/>
        </pc:sldMkLst>
        <pc:spChg chg="mod">
          <ac:chgData name="Rafael J. Barros" userId="b1de768cb1c342db" providerId="LiveId" clId="{6B6CC7A3-76AE-425E-A1A8-4D65E3214972}" dt="2018-08-16T02:01:20.189" v="143" actId="20577"/>
          <ac:spMkLst>
            <pc:docMk/>
            <pc:sldMk cId="137834340" sldId="414"/>
            <ac:spMk id="8" creationId="{9993E2F9-8864-4EDB-94F6-198A3ECB9CD1}"/>
          </ac:spMkLst>
        </pc:spChg>
        <pc:spChg chg="mod">
          <ac:chgData name="Rafael J. Barros" userId="b1de768cb1c342db" providerId="LiveId" clId="{6B6CC7A3-76AE-425E-A1A8-4D65E3214972}" dt="2018-08-16T02:01:24.460" v="145" actId="20577"/>
          <ac:spMkLst>
            <pc:docMk/>
            <pc:sldMk cId="137834340" sldId="414"/>
            <ac:spMk id="10" creationId="{0866A94E-ECF9-4FCB-966A-45BE2765A0B2}"/>
          </ac:spMkLst>
        </pc:spChg>
      </pc:sldChg>
      <pc:sldChg chg="modSp">
        <pc:chgData name="Rafael J. Barros" userId="b1de768cb1c342db" providerId="LiveId" clId="{6B6CC7A3-76AE-425E-A1A8-4D65E3214972}" dt="2018-08-16T02:03:10.066" v="180" actId="1076"/>
        <pc:sldMkLst>
          <pc:docMk/>
          <pc:sldMk cId="1786558894" sldId="422"/>
        </pc:sldMkLst>
        <pc:graphicFrameChg chg="mod modGraphic">
          <ac:chgData name="Rafael J. Barros" userId="b1de768cb1c342db" providerId="LiveId" clId="{6B6CC7A3-76AE-425E-A1A8-4D65E3214972}" dt="2018-08-16T02:03:10.066" v="180" actId="1076"/>
          <ac:graphicFrameMkLst>
            <pc:docMk/>
            <pc:sldMk cId="1786558894" sldId="422"/>
            <ac:graphicFrameMk id="110649" creationId="{00000000-0000-0000-0000-000000000000}"/>
          </ac:graphicFrameMkLst>
        </pc:graphicFrameChg>
      </pc:sldChg>
      <pc:sldChg chg="modSp">
        <pc:chgData name="Rafael J. Barros" userId="b1de768cb1c342db" providerId="LiveId" clId="{6B6CC7A3-76AE-425E-A1A8-4D65E3214972}" dt="2018-08-16T03:05:11.886" v="307" actId="20577"/>
        <pc:sldMkLst>
          <pc:docMk/>
          <pc:sldMk cId="4281729012" sldId="423"/>
        </pc:sldMkLst>
        <pc:spChg chg="mod">
          <ac:chgData name="Rafael J. Barros" userId="b1de768cb1c342db" providerId="LiveId" clId="{6B6CC7A3-76AE-425E-A1A8-4D65E3214972}" dt="2018-08-16T03:05:11.886" v="307" actId="20577"/>
          <ac:spMkLst>
            <pc:docMk/>
            <pc:sldMk cId="4281729012" sldId="423"/>
            <ac:spMk id="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22:05.852" v="294" actId="1076"/>
          <ac:spMkLst>
            <pc:docMk/>
            <pc:sldMk cId="4281729012" sldId="423"/>
            <ac:spMk id="4" creationId="{00000000-0000-0000-0000-000000000000}"/>
          </ac:spMkLst>
        </pc:spChg>
        <pc:picChg chg="mod">
          <ac:chgData name="Rafael J. Barros" userId="b1de768cb1c342db" providerId="LiveId" clId="{6B6CC7A3-76AE-425E-A1A8-4D65E3214972}" dt="2018-08-16T02:22:02.425" v="293" actId="14100"/>
          <ac:picMkLst>
            <pc:docMk/>
            <pc:sldMk cId="4281729012" sldId="423"/>
            <ac:picMk id="5" creationId="{00000000-0000-0000-0000-000000000000}"/>
          </ac:picMkLst>
        </pc:picChg>
      </pc:sldChg>
      <pc:sldChg chg="addSp delSp modSp">
        <pc:chgData name="Rafael J. Barros" userId="b1de768cb1c342db" providerId="LiveId" clId="{6B6CC7A3-76AE-425E-A1A8-4D65E3214972}" dt="2018-08-16T02:13:32.057" v="209" actId="1076"/>
        <pc:sldMkLst>
          <pc:docMk/>
          <pc:sldMk cId="994399294" sldId="424"/>
        </pc:sldMkLst>
        <pc:spChg chg="add mod">
          <ac:chgData name="Rafael J. Barros" userId="b1de768cb1c342db" providerId="LiveId" clId="{6B6CC7A3-76AE-425E-A1A8-4D65E3214972}" dt="2018-08-16T02:13:27.802" v="208" actId="14100"/>
          <ac:spMkLst>
            <pc:docMk/>
            <pc:sldMk cId="994399294" sldId="424"/>
            <ac:spMk id="2" creationId="{C2A24CFE-B5C7-49E9-A580-9BD55BA6F7A4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3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0:35.681" v="183" actId="14100"/>
          <ac:spMkLst>
            <pc:docMk/>
            <pc:sldMk cId="994399294" sldId="424"/>
            <ac:spMk id="1229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2:21.604" v="203" actId="1076"/>
          <ac:spMkLst>
            <pc:docMk/>
            <pc:sldMk cId="994399294" sldId="424"/>
            <ac:spMk id="1229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2:43.748" v="207" actId="1076"/>
          <ac:spMkLst>
            <pc:docMk/>
            <pc:sldMk cId="994399294" sldId="424"/>
            <ac:spMk id="12295" creationId="{00000000-0000-0000-0000-000000000000}"/>
          </ac:spMkLst>
        </pc:spChg>
        <pc:spChg chg="del mod">
          <ac:chgData name="Rafael J. Barros" userId="b1de768cb1c342db" providerId="LiveId" clId="{6B6CC7A3-76AE-425E-A1A8-4D65E3214972}" dt="2018-08-16T02:11:06.713" v="188" actId="478"/>
          <ac:spMkLst>
            <pc:docMk/>
            <pc:sldMk cId="994399294" sldId="424"/>
            <ac:spMk id="1229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3:32.057" v="209" actId="1076"/>
          <ac:spMkLst>
            <pc:docMk/>
            <pc:sldMk cId="994399294" sldId="424"/>
            <ac:spMk id="12297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8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9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5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7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8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9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5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7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3:31:40.752" v="310" actId="14100"/>
        <pc:sldMkLst>
          <pc:docMk/>
          <pc:sldMk cId="937670934" sldId="425"/>
        </pc:sldMkLst>
        <pc:spChg chg="mod">
          <ac:chgData name="Rafael J. Barros" userId="b1de768cb1c342db" providerId="LiveId" clId="{6B6CC7A3-76AE-425E-A1A8-4D65E3214972}" dt="2018-08-16T03:31:40.752" v="310" actId="14100"/>
          <ac:spMkLst>
            <pc:docMk/>
            <pc:sldMk cId="937670934" sldId="425"/>
            <ac:spMk id="13315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1:57:34.481" v="5" actId="12269"/>
        <pc:sldMkLst>
          <pc:docMk/>
          <pc:sldMk cId="4275657672" sldId="430"/>
        </pc:sldMkLst>
        <pc:graphicFrameChg chg="mod">
          <ac:chgData name="Rafael J. Barros" userId="b1de768cb1c342db" providerId="LiveId" clId="{6B6CC7A3-76AE-425E-A1A8-4D65E3214972}" dt="2018-08-16T01:57:34.481" v="5" actId="12269"/>
          <ac:graphicFrameMkLst>
            <pc:docMk/>
            <pc:sldMk cId="4275657672" sldId="430"/>
            <ac:graphicFrameMk id="5" creationId="{00000000-0000-0000-0000-000000000000}"/>
          </ac:graphicFrameMkLst>
        </pc:graphicFrameChg>
      </pc:sldChg>
      <pc:sldChg chg="addSp delSp modSp add">
        <pc:chgData name="Rafael J. Barros" userId="b1de768cb1c342db" providerId="LiveId" clId="{6B6CC7A3-76AE-425E-A1A8-4D65E3214972}" dt="2018-08-16T03:04:59.957" v="299" actId="478"/>
        <pc:sldMkLst>
          <pc:docMk/>
          <pc:sldMk cId="3920908717" sldId="431"/>
        </pc:sldMkLst>
        <pc:spChg chg="mod">
          <ac:chgData name="Rafael J. Barros" userId="b1de768cb1c342db" providerId="LiveId" clId="{6B6CC7A3-76AE-425E-A1A8-4D65E3214972}" dt="2018-08-16T03:04:55.547" v="298" actId="20577"/>
          <ac:spMkLst>
            <pc:docMk/>
            <pc:sldMk cId="3920908717" sldId="431"/>
            <ac:spMk id="2" creationId="{42F1759C-91CC-449B-9839-305C7254F9C4}"/>
          </ac:spMkLst>
        </pc:spChg>
        <pc:spChg chg="del">
          <ac:chgData name="Rafael J. Barros" userId="b1de768cb1c342db" providerId="LiveId" clId="{6B6CC7A3-76AE-425E-A1A8-4D65E3214972}" dt="2018-08-16T02:16:55.836" v="237"/>
          <ac:spMkLst>
            <pc:docMk/>
            <pc:sldMk cId="3920908717" sldId="431"/>
            <ac:spMk id="3" creationId="{0B102377-4934-4ECF-88B2-7C2F521E5189}"/>
          </ac:spMkLst>
        </pc:spChg>
        <pc:spChg chg="add del mod">
          <ac:chgData name="Rafael J. Barros" userId="b1de768cb1c342db" providerId="LiveId" clId="{6B6CC7A3-76AE-425E-A1A8-4D65E3214972}" dt="2018-08-16T02:16:58.433" v="238"/>
          <ac:spMkLst>
            <pc:docMk/>
            <pc:sldMk cId="3920908717" sldId="431"/>
            <ac:spMk id="5" creationId="{EB128412-299B-48EB-BA9F-3ADC4CF623A7}"/>
          </ac:spMkLst>
        </pc:spChg>
        <pc:spChg chg="add del mod">
          <ac:chgData name="Rafael J. Barros" userId="b1de768cb1c342db" providerId="LiveId" clId="{6B6CC7A3-76AE-425E-A1A8-4D65E3214972}" dt="2018-08-16T03:04:59.957" v="299" actId="478"/>
          <ac:spMkLst>
            <pc:docMk/>
            <pc:sldMk cId="3920908717" sldId="431"/>
            <ac:spMk id="7" creationId="{5F790442-07CE-4B1F-A6F1-B80D181035DE}"/>
          </ac:spMkLst>
        </pc:spChg>
        <pc:picChg chg="add mod">
          <ac:chgData name="Rafael J. Barros" userId="b1de768cb1c342db" providerId="LiveId" clId="{6B6CC7A3-76AE-425E-A1A8-4D65E3214972}" dt="2018-08-16T02:17:07.562" v="241" actId="1076"/>
          <ac:picMkLst>
            <pc:docMk/>
            <pc:sldMk cId="3920908717" sldId="431"/>
            <ac:picMk id="6" creationId="{24FE3E92-4E7D-4837-B13A-58545D99B554}"/>
          </ac:picMkLst>
        </pc:picChg>
      </pc:sldChg>
      <pc:sldChg chg="addSp delSp modSp add">
        <pc:chgData name="Rafael J. Barros" userId="b1de768cb1c342db" providerId="LiveId" clId="{6B6CC7A3-76AE-425E-A1A8-4D65E3214972}" dt="2018-08-16T03:05:06.529" v="303" actId="20577"/>
        <pc:sldMkLst>
          <pc:docMk/>
          <pc:sldMk cId="1744703204" sldId="432"/>
        </pc:sldMkLst>
        <pc:spChg chg="mod">
          <ac:chgData name="Rafael J. Barros" userId="b1de768cb1c342db" providerId="LiveId" clId="{6B6CC7A3-76AE-425E-A1A8-4D65E3214972}" dt="2018-08-16T03:05:06.529" v="303" actId="20577"/>
          <ac:spMkLst>
            <pc:docMk/>
            <pc:sldMk cId="1744703204" sldId="432"/>
            <ac:spMk id="2" creationId="{07006DCE-FF0D-4995-B138-680FAE197F14}"/>
          </ac:spMkLst>
        </pc:spChg>
        <pc:spChg chg="del">
          <ac:chgData name="Rafael J. Barros" userId="b1de768cb1c342db" providerId="LiveId" clId="{6B6CC7A3-76AE-425E-A1A8-4D65E3214972}" dt="2018-08-16T02:20:40.028" v="286"/>
          <ac:spMkLst>
            <pc:docMk/>
            <pc:sldMk cId="1744703204" sldId="432"/>
            <ac:spMk id="3" creationId="{A74EAEDB-F0E7-4394-8ECD-351E115EDF6E}"/>
          </ac:spMkLst>
        </pc:spChg>
        <pc:spChg chg="add mod">
          <ac:chgData name="Rafael J. Barros" userId="b1de768cb1c342db" providerId="LiveId" clId="{6B6CC7A3-76AE-425E-A1A8-4D65E3214972}" dt="2018-08-16T02:21:18.343" v="291" actId="1076"/>
          <ac:spMkLst>
            <pc:docMk/>
            <pc:sldMk cId="1744703204" sldId="432"/>
            <ac:spMk id="6" creationId="{CA1A8ACA-3522-46F3-A413-F315441D7FFE}"/>
          </ac:spMkLst>
        </pc:spChg>
        <pc:picChg chg="add mod">
          <ac:chgData name="Rafael J. Barros" userId="b1de768cb1c342db" providerId="LiveId" clId="{6B6CC7A3-76AE-425E-A1A8-4D65E3214972}" dt="2018-08-16T02:20:48.660" v="289" actId="1076"/>
          <ac:picMkLst>
            <pc:docMk/>
            <pc:sldMk cId="1744703204" sldId="432"/>
            <ac:picMk id="5" creationId="{8CA8E0DD-19D6-4404-8C9E-88ECDFFB8097}"/>
          </ac:picMkLst>
        </pc:picChg>
      </pc:sldChg>
      <pc:sldMasterChg chg="addSp modSp">
        <pc:chgData name="Rafael J. Barros" userId="b1de768cb1c342db" providerId="LiveId" clId="{6B6CC7A3-76AE-425E-A1A8-4D65E3214972}" dt="2018-08-16T06:06:21.594" v="340"/>
        <pc:sldMasterMkLst>
          <pc:docMk/>
          <pc:sldMasterMk cId="547963674" sldId="2147484457"/>
        </pc:sldMasterMkLst>
        <pc:spChg chg="add mod ord">
          <ac:chgData name="Rafael J. Barros" userId="b1de768cb1c342db" providerId="LiveId" clId="{6B6CC7A3-76AE-425E-A1A8-4D65E3214972}" dt="2018-08-16T06:06:21.594" v="340"/>
          <ac:spMkLst>
            <pc:docMk/>
            <pc:sldMasterMk cId="547963674" sldId="2147484457"/>
            <ac:spMk id="3" creationId="{EF0F9C24-5B05-4D47-ACBD-D8894B91A57B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2C3AC83-39A4-9448-8D1F-CC8800883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8224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8038553-0623-C645-82C3-FFD1A33B45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5136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0C8732C-9C9E-8042-A6FE-B565C9F5B2E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GB" altLang="en-US" b="1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2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Additional</a:t>
            </a:r>
            <a:r>
              <a:rPr lang="en-SG" baseline="0" dirty="0"/>
              <a:t> Slides to explain what the student need to do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2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Additional</a:t>
            </a:r>
            <a:r>
              <a:rPr lang="en-SG" baseline="0" dirty="0"/>
              <a:t> Slides to explain what the student need to do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B1BC8-FB6B-439A-9882-1C3DF450D75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77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B1BC8-FB6B-439A-9882-1C3DF450D75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4616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40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6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9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2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47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91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6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6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4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6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smu.sg/point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63CF2-D497-4299-8C30-8BD9A5B3B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44933C-4DFB-42C3-8AD9-6C3AD8777EBB}"/>
              </a:ext>
            </a:extLst>
          </p:cNvPr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43552" y="6584950"/>
            <a:ext cx="2057400" cy="273050"/>
          </a:xfrm>
        </p:spPr>
        <p:txBody>
          <a:bodyPr/>
          <a:lstStyle/>
          <a:p>
            <a:pPr>
              <a:defRPr/>
            </a:pPr>
            <a:fld id="{A790094F-2AD3-4DBB-827F-39C90A5A13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1072-D46A-4121-838D-F6F131EBA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B79E81-B4EB-4868-A4D1-02FE8E3A7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782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AF75-3839-4745-A387-CAF9C0A38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475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05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C07643-4AC3-4140-A06D-FB8BDDA6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58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737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587B-9ED6-49F8-A8DB-EAF2E54C75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 Activity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0E0EA-E0FC-4CA7-B851-9330DCD17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4" name="Grupo 34">
            <a:extLst>
              <a:ext uri="{FF2B5EF4-FFF2-40B4-BE49-F238E27FC236}">
                <a16:creationId xmlns:a16="http://schemas.microsoft.com/office/drawing/2014/main" id="{E2A5BF73-2290-4C9F-9086-2708DB938D84}"/>
              </a:ext>
            </a:extLst>
          </p:cNvPr>
          <p:cNvGrpSpPr/>
          <p:nvPr userDrawn="1"/>
        </p:nvGrpSpPr>
        <p:grpSpPr>
          <a:xfrm>
            <a:off x="1182276" y="1400946"/>
            <a:ext cx="1194037" cy="794099"/>
            <a:chOff x="215380" y="2584312"/>
            <a:chExt cx="1194037" cy="794099"/>
          </a:xfrm>
        </p:grpSpPr>
        <p:pic>
          <p:nvPicPr>
            <p:cNvPr id="5" name="Imagen 25">
              <a:extLst>
                <a:ext uri="{FF2B5EF4-FFF2-40B4-BE49-F238E27FC236}">
                  <a16:creationId xmlns:a16="http://schemas.microsoft.com/office/drawing/2014/main" id="{2C5B58E8-6347-4B7A-A4D6-DB134193A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5380" y="2862749"/>
              <a:ext cx="1194037" cy="271372"/>
            </a:xfrm>
            <a:prstGeom prst="rect">
              <a:avLst/>
            </a:prstGeom>
          </p:spPr>
        </p:pic>
        <p:grpSp>
          <p:nvGrpSpPr>
            <p:cNvPr id="6" name="Group 39">
              <a:extLst>
                <a:ext uri="{FF2B5EF4-FFF2-40B4-BE49-F238E27FC236}">
                  <a16:creationId xmlns:a16="http://schemas.microsoft.com/office/drawing/2014/main" id="{8D1E2245-EC69-403F-9B87-A0A756BE6CDA}"/>
                </a:ext>
              </a:extLst>
            </p:cNvPr>
            <p:cNvGrpSpPr/>
            <p:nvPr/>
          </p:nvGrpSpPr>
          <p:grpSpPr>
            <a:xfrm>
              <a:off x="357145" y="2584312"/>
              <a:ext cx="910507" cy="794099"/>
              <a:chOff x="4096684" y="2056132"/>
              <a:chExt cx="910507" cy="782066"/>
            </a:xfrm>
          </p:grpSpPr>
          <p:pic>
            <p:nvPicPr>
              <p:cNvPr id="7" name="Picture 15">
                <a:extLst>
                  <a:ext uri="{FF2B5EF4-FFF2-40B4-BE49-F238E27FC236}">
                    <a16:creationId xmlns:a16="http://schemas.microsoft.com/office/drawing/2014/main" id="{416C9EFB-40A3-4449-9F47-B6B24AFD4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9575" y="2056132"/>
                <a:ext cx="403061" cy="438111"/>
              </a:xfrm>
              <a:prstGeom prst="rect">
                <a:avLst/>
              </a:prstGeom>
            </p:spPr>
          </p:pic>
          <p:sp>
            <p:nvSpPr>
              <p:cNvPr id="8" name="TextBox 16">
                <a:extLst>
                  <a:ext uri="{FF2B5EF4-FFF2-40B4-BE49-F238E27FC236}">
                    <a16:creationId xmlns:a16="http://schemas.microsoft.com/office/drawing/2014/main" id="{4D80EC53-E8B1-4198-B8B3-5DBB2D203808}"/>
                  </a:ext>
                </a:extLst>
              </p:cNvPr>
              <p:cNvSpPr txBox="1"/>
              <p:nvPr/>
            </p:nvSpPr>
            <p:spPr>
              <a:xfrm>
                <a:off x="4096684" y="2595708"/>
                <a:ext cx="910507" cy="2424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cap="all" dirty="0">
                    <a:latin typeface="Century Gothic" pitchFamily="34" charset="0"/>
                  </a:rPr>
                  <a:t>People &amp; Systems</a:t>
                </a:r>
              </a:p>
              <a:p>
                <a:pPr algn="ctr"/>
                <a:r>
                  <a:rPr lang="en-US" sz="800" b="1" cap="all" dirty="0">
                    <a:solidFill>
                      <a:srgbClr val="FF0000"/>
                    </a:solidFill>
                    <a:latin typeface="Century Gothic" pitchFamily="34" charset="0"/>
                  </a:rPr>
                  <a:t>RESOURCES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1CD99C-F165-4692-960A-C0D906665B6D}"/>
              </a:ext>
            </a:extLst>
          </p:cNvPr>
          <p:cNvGrpSpPr/>
          <p:nvPr userDrawn="1"/>
        </p:nvGrpSpPr>
        <p:grpSpPr>
          <a:xfrm>
            <a:off x="1182276" y="3962400"/>
            <a:ext cx="1198645" cy="493244"/>
            <a:chOff x="3921844" y="2514600"/>
            <a:chExt cx="1198645" cy="493244"/>
          </a:xfrm>
        </p:grpSpPr>
        <p:grpSp>
          <p:nvGrpSpPr>
            <p:cNvPr id="11" name="Grupo 62">
              <a:extLst>
                <a:ext uri="{FF2B5EF4-FFF2-40B4-BE49-F238E27FC236}">
                  <a16:creationId xmlns:a16="http://schemas.microsoft.com/office/drawing/2014/main" id="{3D12F523-F76C-4F43-A2E9-CBAAE1A787AF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4082376" y="2514600"/>
              <a:ext cx="877586" cy="137919"/>
              <a:chOff x="3453989" y="1753433"/>
              <a:chExt cx="1841711" cy="289439"/>
            </a:xfrm>
          </p:grpSpPr>
          <p:sp>
            <p:nvSpPr>
              <p:cNvPr id="13" name="Conector 55">
                <a:extLst>
                  <a:ext uri="{FF2B5EF4-FFF2-40B4-BE49-F238E27FC236}">
                    <a16:creationId xmlns:a16="http://schemas.microsoft.com/office/drawing/2014/main" id="{27A61A60-2ED4-4116-9D24-402A029E1E46}"/>
                  </a:ext>
                </a:extLst>
              </p:cNvPr>
              <p:cNvSpPr/>
              <p:nvPr/>
            </p:nvSpPr>
            <p:spPr>
              <a:xfrm>
                <a:off x="3453989" y="1808152"/>
                <a:ext cx="180000" cy="180000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roceso alternativo 56">
                <a:extLst>
                  <a:ext uri="{FF2B5EF4-FFF2-40B4-BE49-F238E27FC236}">
                    <a16:creationId xmlns:a16="http://schemas.microsoft.com/office/drawing/2014/main" id="{DF85CB54-CEA5-4953-AD37-F7D7C3A381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5895" y="1753433"/>
                <a:ext cx="432000" cy="28943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ector recto 57">
                <a:extLst>
                  <a:ext uri="{FF2B5EF4-FFF2-40B4-BE49-F238E27FC236}">
                    <a16:creationId xmlns:a16="http://schemas.microsoft.com/office/drawing/2014/main" id="{767BF68F-2DA6-4C3B-B303-9F65BB610825}"/>
                  </a:ext>
                </a:extLst>
              </p:cNvPr>
              <p:cNvCxnSpPr>
                <a:stCxn id="13" idx="6"/>
                <a:endCxn id="14" idx="1"/>
              </p:cNvCxnSpPr>
              <p:nvPr/>
            </p:nvCxnSpPr>
            <p:spPr>
              <a:xfrm>
                <a:off x="3633989" y="1898152"/>
                <a:ext cx="211906" cy="1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Proceso alternativo 58">
                <a:extLst>
                  <a:ext uri="{FF2B5EF4-FFF2-40B4-BE49-F238E27FC236}">
                    <a16:creationId xmlns:a16="http://schemas.microsoft.com/office/drawing/2014/main" id="{ECED7FE8-0255-4E0E-A635-6A09F943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9801" y="1753433"/>
                <a:ext cx="432000" cy="28943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Conector recto 59">
                <a:extLst>
                  <a:ext uri="{FF2B5EF4-FFF2-40B4-BE49-F238E27FC236}">
                    <a16:creationId xmlns:a16="http://schemas.microsoft.com/office/drawing/2014/main" id="{7520B43A-8E78-4CDD-8821-2E2EA930B018}"/>
                  </a:ext>
                </a:extLst>
              </p:cNvPr>
              <p:cNvCxnSpPr>
                <a:stCxn id="14" idx="3"/>
                <a:endCxn id="16" idx="1"/>
              </p:cNvCxnSpPr>
              <p:nvPr/>
            </p:nvCxnSpPr>
            <p:spPr>
              <a:xfrm>
                <a:off x="4277895" y="1898153"/>
                <a:ext cx="211906" cy="0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mbo 60">
                <a:extLst>
                  <a:ext uri="{FF2B5EF4-FFF2-40B4-BE49-F238E27FC236}">
                    <a16:creationId xmlns:a16="http://schemas.microsoft.com/office/drawing/2014/main" id="{941D0200-A4A2-49C7-A248-1B8A97844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5700" y="1808152"/>
                <a:ext cx="180000" cy="1800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Conector recto 61">
                <a:extLst>
                  <a:ext uri="{FF2B5EF4-FFF2-40B4-BE49-F238E27FC236}">
                    <a16:creationId xmlns:a16="http://schemas.microsoft.com/office/drawing/2014/main" id="{04B1A02C-F978-4686-B1AD-07EC20C03446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 flipV="1">
                <a:off x="4921801" y="1898152"/>
                <a:ext cx="193899" cy="1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6EFB07-03D8-4BC7-AC8C-5E4787CE3167}"/>
                </a:ext>
              </a:extLst>
            </p:cNvPr>
            <p:cNvSpPr txBox="1"/>
            <p:nvPr/>
          </p:nvSpPr>
          <p:spPr>
            <a:xfrm>
              <a:off x="3921844" y="2761623"/>
              <a:ext cx="119864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cap="all" dirty="0">
                  <a:latin typeface="Century Gothic" pitchFamily="34" charset="0"/>
                </a:rPr>
                <a:t>Instructions</a:t>
              </a:r>
            </a:p>
            <a:p>
              <a:pPr algn="ctr"/>
              <a:r>
                <a:rPr lang="en-US" sz="800" b="1" cap="all" dirty="0">
                  <a:solidFill>
                    <a:srgbClr val="00B050"/>
                  </a:solidFill>
                  <a:latin typeface="Century Gothic" pitchFamily="34" charset="0"/>
                </a:rPr>
                <a:t>Processes</a:t>
              </a:r>
            </a:p>
          </p:txBody>
        </p:sp>
      </p:grpSp>
      <p:grpSp>
        <p:nvGrpSpPr>
          <p:cNvPr id="20" name="Grupo 33">
            <a:extLst>
              <a:ext uri="{FF2B5EF4-FFF2-40B4-BE49-F238E27FC236}">
                <a16:creationId xmlns:a16="http://schemas.microsoft.com/office/drawing/2014/main" id="{E4DA7139-1AAC-4B32-B357-755BDC3AEB6A}"/>
              </a:ext>
            </a:extLst>
          </p:cNvPr>
          <p:cNvGrpSpPr/>
          <p:nvPr userDrawn="1"/>
        </p:nvGrpSpPr>
        <p:grpSpPr>
          <a:xfrm>
            <a:off x="1244509" y="2543570"/>
            <a:ext cx="1082760" cy="876449"/>
            <a:chOff x="2202156" y="2625325"/>
            <a:chExt cx="1082760" cy="876449"/>
          </a:xfrm>
        </p:grpSpPr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AFAA8CFB-24D3-437C-A13D-A20FCBBE8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54935" y="2827628"/>
              <a:ext cx="977202" cy="42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" name="Group 65">
              <a:extLst>
                <a:ext uri="{FF2B5EF4-FFF2-40B4-BE49-F238E27FC236}">
                  <a16:creationId xmlns:a16="http://schemas.microsoft.com/office/drawing/2014/main" id="{C07E70AE-455B-4A28-99D5-96073E6089D1}"/>
                </a:ext>
              </a:extLst>
            </p:cNvPr>
            <p:cNvGrpSpPr/>
            <p:nvPr/>
          </p:nvGrpSpPr>
          <p:grpSpPr>
            <a:xfrm>
              <a:off x="2202156" y="2625325"/>
              <a:ext cx="1082760" cy="876449"/>
              <a:chOff x="8006236" y="2031585"/>
              <a:chExt cx="710207" cy="876449"/>
            </a:xfrm>
          </p:grpSpPr>
          <p:pic>
            <p:nvPicPr>
              <p:cNvPr id="23" name="Picture 26" descr="data-icon.png">
                <a:extLst>
                  <a:ext uri="{FF2B5EF4-FFF2-40B4-BE49-F238E27FC236}">
                    <a16:creationId xmlns:a16="http://schemas.microsoft.com/office/drawing/2014/main" id="{D4ECD595-2DEF-4357-8EEF-9E696CD7A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44733" y="2031585"/>
                <a:ext cx="428477" cy="457200"/>
              </a:xfrm>
              <a:prstGeom prst="rect">
                <a:avLst/>
              </a:prstGeom>
            </p:spPr>
          </p:pic>
          <p:sp>
            <p:nvSpPr>
              <p:cNvPr id="24" name="TextBox 27">
                <a:extLst>
                  <a:ext uri="{FF2B5EF4-FFF2-40B4-BE49-F238E27FC236}">
                    <a16:creationId xmlns:a16="http://schemas.microsoft.com/office/drawing/2014/main" id="{3F820581-BF76-459A-9028-7772E579D0E4}"/>
                  </a:ext>
                </a:extLst>
              </p:cNvPr>
              <p:cNvSpPr txBox="1"/>
              <p:nvPr/>
            </p:nvSpPr>
            <p:spPr>
              <a:xfrm>
                <a:off x="8006236" y="2661813"/>
                <a:ext cx="71020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800" cap="all" dirty="0">
                    <a:latin typeface="Century Gothic" pitchFamily="34" charset="0"/>
                  </a:rPr>
                  <a:t>Materials Needed</a:t>
                </a:r>
              </a:p>
              <a:p>
                <a:pPr algn="ctr"/>
                <a:r>
                  <a:rPr lang="en-US" sz="800" b="1" cap="all" dirty="0">
                    <a:solidFill>
                      <a:srgbClr val="1388D8"/>
                    </a:solidFill>
                    <a:latin typeface="Century Gothic" pitchFamily="34" charset="0"/>
                  </a:rPr>
                  <a:t>DATA</a:t>
                </a: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7B6B629-461B-4782-8D16-356652FAE6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69206" y="1569395"/>
            <a:ext cx="457200" cy="457200"/>
          </a:xfrm>
          <a:prstGeom prst="rect">
            <a:avLst/>
          </a:prstGeom>
        </p:spPr>
      </p:pic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2A0C1B0-0328-4B5F-BB28-54994904A69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308978" y="1613329"/>
            <a:ext cx="1652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kern="0" dirty="0">
                <a:solidFill>
                  <a:schemeClr val="tx1"/>
                </a:solidFill>
                <a:latin typeface="Century Gothic" panose="020B0502020202020204" pitchFamily="34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Minutes</a:t>
            </a:r>
            <a:endParaRPr lang="en-SG" sz="1800" b="1" kern="0" dirty="0">
              <a:solidFill>
                <a:schemeClr val="tx1"/>
              </a:solidFill>
              <a:latin typeface="Century Gothic" panose="020B0502020202020204" pitchFamily="34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52C7F2C-DB4C-4CCD-A53F-A2A945A597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1613329"/>
            <a:ext cx="1752600" cy="369332"/>
          </a:xfrm>
        </p:spPr>
        <p:txBody>
          <a:bodyPr anchor="ctr"/>
          <a:lstStyle>
            <a:lvl1pPr marL="0" indent="0">
              <a:buNone/>
              <a:defRPr lang="en-US" sz="1800" b="1" kern="0" dirty="0" smtClean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Class Teams</a:t>
            </a:r>
            <a:endParaRPr lang="en-SG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16C867F6-9476-4FAE-A983-483580C8C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2600" y="1613329"/>
            <a:ext cx="609600" cy="369332"/>
          </a:xfrm>
        </p:spPr>
        <p:txBody>
          <a:bodyPr anchor="ctr"/>
          <a:lstStyle>
            <a:lvl1pPr marL="0" indent="0">
              <a:buNone/>
              <a:defRPr lang="en-US" sz="1800" b="1" kern="0" dirty="0" smtClean="0">
                <a:solidFill>
                  <a:srgbClr val="FF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15</a:t>
            </a:r>
            <a:endParaRPr lang="en-SG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2580C9FA-4677-4C64-A267-DE0BB99175F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0" y="2509956"/>
            <a:ext cx="6019800" cy="701731"/>
          </a:xfrm>
        </p:spPr>
        <p:txBody>
          <a:bodyPr/>
          <a:lstStyle>
            <a:lvl1pPr marL="0" indent="0">
              <a:buFontTx/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Open a browser in your mobile or device at</a:t>
            </a:r>
          </a:p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7"/>
              </a:rPr>
              <a:t>https://smu.sg/points</a:t>
            </a:r>
            <a:endParaRPr lang="en-SG" dirty="0"/>
          </a:p>
        </p:txBody>
      </p:sp>
      <p:sp>
        <p:nvSpPr>
          <p:cNvPr id="35" name="Content Placeholder 33">
            <a:extLst>
              <a:ext uri="{FF2B5EF4-FFF2-40B4-BE49-F238E27FC236}">
                <a16:creationId xmlns:a16="http://schemas.microsoft.com/office/drawing/2014/main" id="{0EE5E8B2-FCFA-4B16-A573-8BD02E93C1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0" y="3720496"/>
            <a:ext cx="6019800" cy="369332"/>
          </a:xfrm>
        </p:spPr>
        <p:txBody>
          <a:bodyPr/>
          <a:lstStyle>
            <a:lvl1pPr marL="0" indent="0">
              <a:buFontTx/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Steps…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00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8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B15F46-D30D-4DF7-A362-218ACA8E46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MSIPCMContentMarking" descr="{&quot;HashCode&quot;:-1168360584,&quot;Placement&quot;:&quot;Header&quot;}">
            <a:extLst>
              <a:ext uri="{FF2B5EF4-FFF2-40B4-BE49-F238E27FC236}">
                <a16:creationId xmlns:a16="http://schemas.microsoft.com/office/drawing/2014/main" id="{EF0F9C24-5B05-4D47-ACBD-D8894B91A57B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SG" sz="80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5479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2" r:id="rId3"/>
    <p:sldLayoutId id="2147484463" r:id="rId4"/>
    <p:sldLayoutId id="2147484465" r:id="rId5"/>
    <p:sldLayoutId id="2147484466" r:id="rId6"/>
    <p:sldLayoutId id="2147484467" r:id="rId7"/>
    <p:sldLayoutId id="2147484468" r:id="rId8"/>
    <p:sldLayoutId id="2147484471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entury Gothic" panose="020B0502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Gothic" panose="020B0502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Gothic" panose="020B0502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entury Gothic" panose="020B0502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80" y="4988906"/>
            <a:ext cx="9119419" cy="1077218"/>
          </a:xfrm>
        </p:spPr>
        <p:txBody>
          <a:bodyPr/>
          <a:lstStyle/>
          <a:p>
            <a:r>
              <a:rPr lang="en-GB" altLang="en-US" dirty="0"/>
              <a:t>Lab 2 Understanding As-Is Business Process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E646B1-A436-419E-88DD-94345488E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IS210 – Business Process Analysis and Solutioning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52341" y="1377592"/>
          <a:ext cx="8451443" cy="4895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6290">
                  <a:extLst>
                    <a:ext uri="{9D8B030D-6E8A-4147-A177-3AD203B41FA5}">
                      <a16:colId xmlns:a16="http://schemas.microsoft.com/office/drawing/2014/main" val="114578131"/>
                    </a:ext>
                  </a:extLst>
                </a:gridCol>
                <a:gridCol w="6085153">
                  <a:extLst>
                    <a:ext uri="{9D8B030D-6E8A-4147-A177-3AD203B41FA5}">
                      <a16:colId xmlns:a16="http://schemas.microsoft.com/office/drawing/2014/main" val="2358925612"/>
                    </a:ext>
                  </a:extLst>
                </a:gridCol>
              </a:tblGrid>
              <a:tr h="299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Role/Resource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919" marR="47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Short Description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919" marR="47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950571"/>
                  </a:ext>
                </a:extLst>
              </a:tr>
              <a:tr h="4474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919" marR="4791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919" marR="4791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124117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3692105" y="2683697"/>
            <a:ext cx="3329796" cy="1905556"/>
          </a:xfrm>
          <a:prstGeom prst="wedgeRoundRectCallout">
            <a:avLst>
              <a:gd name="adj1" fmla="val -26017"/>
              <a:gd name="adj2" fmla="val -92020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Briefly describe what they do… working hours, </a:t>
            </a:r>
            <a:r>
              <a:rPr lang="en-U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etc</a:t>
            </a:r>
            <a:endParaRPr lang="en-SG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62874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sz="2400" kern="0" dirty="0"/>
              <a:t>Exercise (A) – Roles and IT Applications </a:t>
            </a:r>
            <a:endParaRPr lang="en-GB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2254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73443"/>
            <a:ext cx="8839200" cy="578455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907102" y="2971244"/>
            <a:ext cx="3329796" cy="1905556"/>
          </a:xfrm>
          <a:prstGeom prst="wedgeRoundRectCallout">
            <a:avLst>
              <a:gd name="adj1" fmla="val 44449"/>
              <a:gd name="adj2" fmla="val -92020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Identify Who is involved</a:t>
            </a:r>
            <a:endParaRPr lang="en-SG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62874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sz="2400" kern="0" dirty="0"/>
              <a:t>Exercise (B) – Resource Model </a:t>
            </a:r>
            <a:endParaRPr lang="en-GB" altLang="en-US" sz="2000" kern="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18604" y="2971244"/>
            <a:ext cx="3329796" cy="1905556"/>
          </a:xfrm>
          <a:prstGeom prst="wedgeRoundRectCallout">
            <a:avLst>
              <a:gd name="adj1" fmla="val -38971"/>
              <a:gd name="adj2" fmla="val -88398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Identify Who is involved</a:t>
            </a:r>
            <a:endParaRPr lang="en-SG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95600" y="2971244"/>
            <a:ext cx="3329796" cy="1905556"/>
          </a:xfrm>
          <a:prstGeom prst="wedgeRoundRectCallout">
            <a:avLst>
              <a:gd name="adj1" fmla="val -43116"/>
              <a:gd name="adj2" fmla="val 87249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Identify Who is involved</a:t>
            </a:r>
            <a:endParaRPr lang="en-SG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95600" y="2971244"/>
            <a:ext cx="3329796" cy="1905556"/>
          </a:xfrm>
          <a:prstGeom prst="wedgeRoundRectCallout">
            <a:avLst>
              <a:gd name="adj1" fmla="val 38231"/>
              <a:gd name="adj2" fmla="val 90871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Identify Who is involved</a:t>
            </a:r>
            <a:endParaRPr lang="en-SG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3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57" y="2438400"/>
          <a:ext cx="8621486" cy="3238500"/>
        </p:xfrm>
        <a:graphic>
          <a:graphicData uri="http://schemas.openxmlformats.org/drawingml/2006/table">
            <a:tbl>
              <a:tblPr/>
              <a:tblGrid>
                <a:gridCol w="113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anose="02010600030101010101" pitchFamily="2" charset="-122"/>
                        </a:rPr>
                        <a:t>Activity Step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anose="02010600030101010101" pitchFamily="2" charset="-122"/>
                        </a:rPr>
                        <a:t>Previous Step(s)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anose="02010600030101010101" pitchFamily="2" charset="-122"/>
                        </a:rPr>
                        <a:t>Activity/Task Description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anose="02010600030101010101" pitchFamily="2" charset="-122"/>
                        </a:rPr>
                        <a:t>Execution Time (min)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Arial" charset="0"/>
                        </a:rPr>
                        <a:t>4</a:t>
                      </a: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itchFamily="2" charset="-122"/>
                          <a:cs typeface="Arial" charset="0"/>
                        </a:rPr>
                        <a:t> 3a 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Arial" charset="0"/>
                        </a:rPr>
                        <a:t>XXXX……..</a:t>
                      </a: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Arial" charset="0"/>
                        </a:rPr>
                        <a:t>12</a:t>
                      </a: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Arial" charset="0"/>
                        </a:rPr>
                        <a:t>8</a:t>
                      </a: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itchFamily="2" charset="-122"/>
                          <a:cs typeface="Arial" charset="0"/>
                        </a:rPr>
                        <a:t>7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Arial" charset="0"/>
                        </a:rPr>
                        <a:t>YYYYY….</a:t>
                      </a: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cs typeface="Arial" charset="0"/>
                        </a:rPr>
                        <a:t>10</a:t>
                      </a: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.</a:t>
                      </a:r>
                    </a:p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.</a:t>
                      </a:r>
                    </a:p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.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.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.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.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SG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itchFamily="2" charset="-122"/>
                          <a:cs typeface="Arial" charset="0"/>
                        </a:rPr>
                        <a:t>10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itchFamily="2" charset="-122"/>
                          <a:cs typeface="Arial" charset="0"/>
                        </a:rPr>
                        <a:t>9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-68263" algn="l"/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-68263" algn="l"/>
                          <a:tab pos="0" algn="l"/>
                        </a:tabLst>
                      </a:pPr>
                      <a:r>
                        <a:rPr kumimoji="0" lang="en-SG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Arial" charset="0"/>
                        </a:rPr>
                        <a:t>ZZZZZ</a:t>
                      </a: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itchFamily="2" charset="-122"/>
                          <a:cs typeface="Arial" charset="0"/>
                        </a:rPr>
                        <a:t>…..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SG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SimSun" pitchFamily="2" charset="-122"/>
                          <a:cs typeface="Arial" charset="0"/>
                        </a:rPr>
                        <a:t>15</a:t>
                      </a: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endParaRPr kumimoji="0" lang="en-SG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endParaRPr kumimoji="0" lang="en-S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endParaRPr kumimoji="0" lang="en-S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S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endParaRPr kumimoji="0" lang="en-S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endParaRPr kumimoji="0" lang="en-S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4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l"/>
                        </a:tabLst>
                      </a:pPr>
                      <a:endParaRPr kumimoji="0" lang="en-S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tabLst>
                          <a:tab pos="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SG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51435" marR="51435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990600" y="1009651"/>
            <a:ext cx="4746589" cy="849292"/>
          </a:xfrm>
          <a:prstGeom prst="wedgeRoundRectCallout">
            <a:avLst>
              <a:gd name="adj1" fmla="val -47703"/>
              <a:gd name="adj2" fmla="val 141914"/>
              <a:gd name="adj3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State the order sequence for the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StarMall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Rental Application process 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en-SG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889555" y="5445613"/>
            <a:ext cx="4208217" cy="1240936"/>
          </a:xfrm>
          <a:prstGeom prst="wedgeRoundRectCallout">
            <a:avLst>
              <a:gd name="adj1" fmla="val 69884"/>
              <a:gd name="adj2" fmla="val -176229"/>
              <a:gd name="adj3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Indicate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time taken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; combine tasks with single given time</a:t>
            </a:r>
            <a:endParaRPr lang="en-SG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rgbClr val="C69200"/>
                </a:solidFill>
                <a:latin typeface="Century Gothic" panose="020B0502020202020204" pitchFamily="34" charset="0"/>
              </a:rPr>
              <a:t>Exercise (C) – Detailed Step by Step Process</a:t>
            </a:r>
          </a:p>
        </p:txBody>
      </p:sp>
    </p:spTree>
    <p:extLst>
      <p:ext uri="{BB962C8B-B14F-4D97-AF65-F5344CB8AC3E}">
        <p14:creationId xmlns:p14="http://schemas.microsoft.com/office/powerpoint/2010/main" val="286318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62874" y="4724228"/>
            <a:ext cx="2857500" cy="1337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000" dirty="0">
                <a:latin typeface="Century Gothic" panose="020B0502020202020204" pitchFamily="34" charset="0"/>
              </a:rPr>
              <a:t>Process Package </a:t>
            </a:r>
          </a:p>
          <a:p>
            <a:pPr algn="ctr"/>
            <a:r>
              <a:rPr lang="en-GB" sz="30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71500" y="1448261"/>
            <a:ext cx="2857500" cy="12115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000" dirty="0">
                <a:latin typeface="Century Gothic" panose="020B0502020202020204" pitchFamily="34" charset="0"/>
              </a:rPr>
              <a:t>Collaboration </a:t>
            </a:r>
          </a:p>
          <a:p>
            <a:pPr algn="ctr"/>
            <a:r>
              <a:rPr lang="en-GB" sz="30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145242" y="4724227"/>
            <a:ext cx="2857500" cy="1337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000" dirty="0">
                <a:latin typeface="Century Gothic" panose="020B0502020202020204" pitchFamily="34" charset="0"/>
              </a:rPr>
              <a:t>Process Workflow  </a:t>
            </a:r>
          </a:p>
          <a:p>
            <a:pPr algn="ctr"/>
            <a:r>
              <a:rPr lang="en-GB" sz="30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535086" y="2730942"/>
            <a:ext cx="1079" cy="17134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V="1">
            <a:off x="3529655" y="5392882"/>
            <a:ext cx="2449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529655" y="4712551"/>
            <a:ext cx="23166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For every Process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221688" y="1429838"/>
            <a:ext cx="345056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Non-Complex Model</a:t>
            </a:r>
          </a:p>
        </p:txBody>
      </p:sp>
      <p:cxnSp>
        <p:nvCxnSpPr>
          <p:cNvPr id="21" name="Elbow Connector 20"/>
          <p:cNvCxnSpPr>
            <a:stCxn id="15" idx="3"/>
          </p:cNvCxnSpPr>
          <p:nvPr/>
        </p:nvCxnSpPr>
        <p:spPr>
          <a:xfrm>
            <a:off x="3429000" y="2054051"/>
            <a:ext cx="4243254" cy="2390380"/>
          </a:xfrm>
          <a:prstGeom prst="bentConnector3">
            <a:avLst>
              <a:gd name="adj1" fmla="val 1000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774042" y="3136637"/>
            <a:ext cx="165782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Complex 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Model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7119256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rgbClr val="C69200"/>
                </a:solidFill>
                <a:latin typeface="Century Gothic" panose="020B0502020202020204" pitchFamily="34" charset="0"/>
              </a:rPr>
              <a:t>Exercise (D) – Collaboration </a:t>
            </a:r>
            <a:r>
              <a:rPr lang="en-US" sz="2400" b="1" kern="0">
                <a:solidFill>
                  <a:srgbClr val="C69200"/>
                </a:solidFill>
                <a:latin typeface="Century Gothic" panose="020B0502020202020204" pitchFamily="34" charset="0"/>
              </a:rPr>
              <a:t>Model Information</a:t>
            </a:r>
            <a:endParaRPr lang="en-US" sz="2400" b="1" kern="0" dirty="0">
              <a:solidFill>
                <a:srgbClr val="C692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230007" y="1458180"/>
            <a:ext cx="1876510" cy="4249887"/>
            <a:chOff x="168274" y="495300"/>
            <a:chExt cx="1733549" cy="4622800"/>
          </a:xfrm>
        </p:grpSpPr>
        <p:sp>
          <p:nvSpPr>
            <p:cNvPr id="26" name="Rectangle 25"/>
            <p:cNvSpPr/>
            <p:nvPr/>
          </p:nvSpPr>
          <p:spPr>
            <a:xfrm>
              <a:off x="168274" y="876300"/>
              <a:ext cx="1733549" cy="4241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274" y="495300"/>
              <a:ext cx="1396449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Segment A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81489" y="1397479"/>
            <a:ext cx="2184930" cy="4405163"/>
            <a:chOff x="2625723" y="495300"/>
            <a:chExt cx="3406617" cy="4622800"/>
          </a:xfrm>
        </p:grpSpPr>
        <p:sp>
          <p:nvSpPr>
            <p:cNvPr id="6" name="Rectangle 5"/>
            <p:cNvSpPr/>
            <p:nvPr/>
          </p:nvSpPr>
          <p:spPr>
            <a:xfrm>
              <a:off x="2625723" y="876300"/>
              <a:ext cx="3406617" cy="4241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25723" y="495300"/>
              <a:ext cx="25527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Segment B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27086" y="1397479"/>
            <a:ext cx="2772416" cy="4405163"/>
            <a:chOff x="7194552" y="495300"/>
            <a:chExt cx="2770437" cy="4622800"/>
          </a:xfrm>
        </p:grpSpPr>
        <p:sp>
          <p:nvSpPr>
            <p:cNvPr id="7" name="Rectangle 6"/>
            <p:cNvSpPr/>
            <p:nvPr/>
          </p:nvSpPr>
          <p:spPr>
            <a:xfrm>
              <a:off x="7194552" y="876300"/>
              <a:ext cx="2770437" cy="4241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00900" y="495300"/>
              <a:ext cx="25527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Segment C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011" y="4228745"/>
            <a:ext cx="1107959" cy="1005097"/>
            <a:chOff x="1343024" y="1371600"/>
            <a:chExt cx="1368425" cy="13401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4" y="1371600"/>
              <a:ext cx="657225" cy="5905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77948" y="1932029"/>
              <a:ext cx="1333501" cy="779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Century Gothic" panose="020B0502020202020204" pitchFamily="34" charset="0"/>
                </a:rPr>
                <a:t>ROLE 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72134" y="3104279"/>
            <a:ext cx="898088" cy="1089943"/>
            <a:chOff x="1343024" y="1371600"/>
            <a:chExt cx="1085600" cy="134012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4" y="1371600"/>
              <a:ext cx="657225" cy="5905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77948" y="1932028"/>
              <a:ext cx="1050676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Century Gothic" panose="020B0502020202020204" pitchFamily="34" charset="0"/>
                </a:rPr>
                <a:t>ROLE B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64781" y="3162801"/>
            <a:ext cx="1013561" cy="758877"/>
            <a:chOff x="4414836" y="19050"/>
            <a:chExt cx="1801885" cy="10118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8512" y="19050"/>
              <a:ext cx="657225" cy="59055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414836" y="579479"/>
              <a:ext cx="1801885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Century Gothic" panose="020B0502020202020204" pitchFamily="34" charset="0"/>
                </a:rPr>
                <a:t>ROLE A</a:t>
              </a:r>
            </a:p>
          </p:txBody>
        </p:sp>
      </p:grpSp>
      <p:cxnSp>
        <p:nvCxnSpPr>
          <p:cNvPr id="30" name="Elbow Connector 29"/>
          <p:cNvCxnSpPr/>
          <p:nvPr/>
        </p:nvCxnSpPr>
        <p:spPr>
          <a:xfrm>
            <a:off x="2391619" y="3893713"/>
            <a:ext cx="1125140" cy="704846"/>
          </a:xfrm>
          <a:prstGeom prst="bentConnector3">
            <a:avLst>
              <a:gd name="adj1" fmla="val -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 flipV="1">
            <a:off x="2250699" y="3368240"/>
            <a:ext cx="3621435" cy="14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66921" y="2889830"/>
            <a:ext cx="16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AutoNum type="arabicPeriod"/>
            </a:pPr>
            <a:r>
              <a:rPr lang="en-SG" sz="1400" dirty="0" err="1">
                <a:latin typeface="Century Gothic" panose="020B0502020202020204" pitchFamily="34" charset="0"/>
              </a:rPr>
              <a:t>xxxxxxxxxx</a:t>
            </a:r>
            <a:endParaRPr lang="en-SG" sz="1400" dirty="0">
              <a:latin typeface="Century Gothic" panose="020B0502020202020204" pitchFamily="34" charset="0"/>
            </a:endParaRPr>
          </a:p>
          <a:p>
            <a:pPr marL="171450" indent="-171450">
              <a:buAutoNum type="arabicPeriod"/>
            </a:pPr>
            <a:r>
              <a:rPr lang="en-SG" sz="1400" dirty="0" err="1">
                <a:latin typeface="Century Gothic" panose="020B0502020202020204" pitchFamily="34" charset="0"/>
              </a:rPr>
              <a:t>yyyyyyyyyyyy</a:t>
            </a:r>
            <a:endParaRPr lang="en-SG" sz="1400" dirty="0">
              <a:latin typeface="Century Gothic" panose="020B0502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407256" y="2639432"/>
            <a:ext cx="1205478" cy="681285"/>
            <a:chOff x="8749656" y="3108363"/>
            <a:chExt cx="2143073" cy="908379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9656" y="3108363"/>
              <a:ext cx="800100" cy="619125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9071148" y="3565337"/>
              <a:ext cx="1821581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entury Gothic" panose="020B0502020202020204" pitchFamily="34" charset="0"/>
                </a:rPr>
                <a:t>SystemA</a:t>
              </a:r>
              <a:endParaRPr lang="en-SG" sz="1600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89" name="Elbow Connector 88"/>
          <p:cNvCxnSpPr/>
          <p:nvPr/>
        </p:nvCxnSpPr>
        <p:spPr>
          <a:xfrm rot="10800000" flipV="1">
            <a:off x="6581861" y="3093582"/>
            <a:ext cx="726571" cy="2354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41823" y="2627397"/>
            <a:ext cx="126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latin typeface="Century Gothic" panose="020B0502020202020204" pitchFamily="34" charset="0"/>
              </a:rPr>
              <a:t>aaaaaaa</a:t>
            </a:r>
            <a:endParaRPr lang="en-SG" sz="1600" dirty="0">
              <a:latin typeface="Century Gothic" panose="020B0502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58454" y="2157735"/>
            <a:ext cx="311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AutoNum type="arabicPeriod"/>
            </a:pPr>
            <a:r>
              <a:rPr lang="en-SG" sz="1200" dirty="0" err="1">
                <a:latin typeface="Century Gothic" panose="020B0502020202020204" pitchFamily="34" charset="0"/>
              </a:rPr>
              <a:t>RoleA’s</a:t>
            </a:r>
            <a:r>
              <a:rPr lang="en-SG" sz="1200" dirty="0">
                <a:latin typeface="Century Gothic" panose="020B0502020202020204" pitchFamily="34" charset="0"/>
              </a:rPr>
              <a:t> rejection reason for choices</a:t>
            </a:r>
          </a:p>
          <a:p>
            <a:pPr marL="171450" indent="-171450">
              <a:buAutoNum type="arabicPeriod"/>
            </a:pPr>
            <a:r>
              <a:rPr lang="en-SG" sz="1200" dirty="0" err="1">
                <a:latin typeface="Century Gothic" panose="020B0502020202020204" pitchFamily="34" charset="0"/>
              </a:rPr>
              <a:t>RoleA’s</a:t>
            </a:r>
            <a:r>
              <a:rPr lang="en-SG" sz="1200" dirty="0">
                <a:latin typeface="Century Gothic" panose="020B0502020202020204" pitchFamily="34" charset="0"/>
              </a:rPr>
              <a:t> selected choice space details</a:t>
            </a:r>
          </a:p>
        </p:txBody>
      </p:sp>
      <p:cxnSp>
        <p:nvCxnSpPr>
          <p:cNvPr id="73" name="Elbow Connector 72"/>
          <p:cNvCxnSpPr/>
          <p:nvPr/>
        </p:nvCxnSpPr>
        <p:spPr>
          <a:xfrm rot="10800000">
            <a:off x="2493434" y="3687032"/>
            <a:ext cx="3156624" cy="1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18767" y="3705736"/>
            <a:ext cx="163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Century Gothic" panose="020B0502020202020204" pitchFamily="34" charset="0"/>
              </a:rPr>
              <a:t>Filled Form Z</a:t>
            </a:r>
          </a:p>
        </p:txBody>
      </p:sp>
      <p:sp>
        <p:nvSpPr>
          <p:cNvPr id="72" name="Rounded Rectangular Callout 71"/>
          <p:cNvSpPr/>
          <p:nvPr/>
        </p:nvSpPr>
        <p:spPr>
          <a:xfrm>
            <a:off x="206061" y="755991"/>
            <a:ext cx="1860116" cy="925709"/>
          </a:xfrm>
          <a:prstGeom prst="wedgeRoundRectCallout">
            <a:avLst>
              <a:gd name="adj1" fmla="val 134037"/>
              <a:gd name="adj2" fmla="val 38850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Segment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by for e.g. depts., functions</a:t>
            </a:r>
            <a:endParaRPr lang="en-SG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Rounded Rectangular Callout 77"/>
          <p:cNvSpPr/>
          <p:nvPr/>
        </p:nvSpPr>
        <p:spPr>
          <a:xfrm>
            <a:off x="-13793" y="2000085"/>
            <a:ext cx="1966374" cy="1194149"/>
          </a:xfrm>
          <a:prstGeom prst="wedgeRoundRectCallout">
            <a:avLst>
              <a:gd name="adj1" fmla="val 65754"/>
              <a:gd name="adj2" fmla="val -22890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Numbering is not time-dependent; just used to indicate multiple interactions</a:t>
            </a:r>
          </a:p>
        </p:txBody>
      </p:sp>
      <p:sp>
        <p:nvSpPr>
          <p:cNvPr id="79" name="Rounded Rectangular Callout 78"/>
          <p:cNvSpPr/>
          <p:nvPr/>
        </p:nvSpPr>
        <p:spPr>
          <a:xfrm>
            <a:off x="6647898" y="3796938"/>
            <a:ext cx="2164820" cy="926164"/>
          </a:xfrm>
          <a:prstGeom prst="wedgeRoundRectCallout">
            <a:avLst>
              <a:gd name="adj1" fmla="val -23001"/>
              <a:gd name="adj2" fmla="val -111241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Interactions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: Single-directional arrows are clearer</a:t>
            </a:r>
          </a:p>
        </p:txBody>
      </p:sp>
      <p:sp>
        <p:nvSpPr>
          <p:cNvPr id="80" name="Rounded Rectangular Callout 79"/>
          <p:cNvSpPr/>
          <p:nvPr/>
        </p:nvSpPr>
        <p:spPr>
          <a:xfrm>
            <a:off x="4529779" y="4359181"/>
            <a:ext cx="1805845" cy="858343"/>
          </a:xfrm>
          <a:prstGeom prst="wedgeRoundRectCallout">
            <a:avLst>
              <a:gd name="adj1" fmla="val -40639"/>
              <a:gd name="adj2" fmla="val -91522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Work Product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: Use nouns,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not verbs</a:t>
            </a:r>
          </a:p>
        </p:txBody>
      </p:sp>
      <p:sp>
        <p:nvSpPr>
          <p:cNvPr id="81" name="Rounded Rectangular Callout 80"/>
          <p:cNvSpPr/>
          <p:nvPr/>
        </p:nvSpPr>
        <p:spPr>
          <a:xfrm>
            <a:off x="930396" y="6113311"/>
            <a:ext cx="1563038" cy="620699"/>
          </a:xfrm>
          <a:prstGeom prst="wedgeRoundRectCallout">
            <a:avLst>
              <a:gd name="adj1" fmla="val 42763"/>
              <a:gd name="adj2" fmla="val -201146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Name must be consistent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03452" y="4559546"/>
            <a:ext cx="9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Century Gothic" panose="020B0502020202020204" pitchFamily="34" charset="0"/>
              </a:rPr>
              <a:t>Filled Form Z</a:t>
            </a:r>
          </a:p>
        </p:txBody>
      </p:sp>
      <p:sp>
        <p:nvSpPr>
          <p:cNvPr id="71" name="Rounded Rectangular Callout 70"/>
          <p:cNvSpPr/>
          <p:nvPr/>
        </p:nvSpPr>
        <p:spPr>
          <a:xfrm>
            <a:off x="3460852" y="6007352"/>
            <a:ext cx="1556551" cy="662918"/>
          </a:xfrm>
          <a:prstGeom prst="wedgeRoundRectCallout">
            <a:avLst>
              <a:gd name="adj1" fmla="val -8921"/>
              <a:gd name="adj2" fmla="val -209649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Roles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eg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: Business Owner</a:t>
            </a:r>
          </a:p>
        </p:txBody>
      </p:sp>
      <p:sp>
        <p:nvSpPr>
          <p:cNvPr id="75" name="Rounded Rectangular Callout 74"/>
          <p:cNvSpPr/>
          <p:nvPr/>
        </p:nvSpPr>
        <p:spPr>
          <a:xfrm>
            <a:off x="7119256" y="755990"/>
            <a:ext cx="1906677" cy="1052455"/>
          </a:xfrm>
          <a:prstGeom prst="wedgeRoundRectCallout">
            <a:avLst>
              <a:gd name="adj1" fmla="val -11263"/>
              <a:gd name="adj2" fmla="val 138628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IT Systems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: Park together with business owner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0"/>
            <a:ext cx="7119256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rgbClr val="C69200"/>
                </a:solidFill>
                <a:latin typeface="Century Gothic" panose="020B0502020202020204" pitchFamily="34" charset="0"/>
              </a:rPr>
              <a:t>Exercise (D) – Collaboration Model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055900" y="2772710"/>
            <a:ext cx="4011032" cy="316936"/>
            <a:chOff x="1922402" y="2611385"/>
            <a:chExt cx="4011032" cy="3169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22402" y="2625160"/>
              <a:ext cx="4011031" cy="28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933433" y="2653647"/>
              <a:ext cx="1" cy="274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1927992" y="2611385"/>
              <a:ext cx="1" cy="274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0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8" grpId="0" animBg="1"/>
      <p:bldP spid="79" grpId="0" animBg="1"/>
      <p:bldP spid="80" grpId="0" animBg="1"/>
      <p:bldP spid="81" grpId="0" animBg="1"/>
      <p:bldP spid="71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" y="1828800"/>
            <a:ext cx="9143999" cy="26479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>
                <a:latin typeface="Century Gothic" panose="020B0502020202020204" pitchFamily="34" charset="0"/>
              </a:rPr>
              <a:t>Submit </a:t>
            </a:r>
            <a:r>
              <a:rPr lang="en-US" sz="2800" b="1" i="1" dirty="0">
                <a:solidFill>
                  <a:srgbClr val="0000FF"/>
                </a:solidFill>
                <a:latin typeface="Century Gothic" panose="020B0502020202020204" pitchFamily="34" charset="0"/>
              </a:rPr>
              <a:t>(</a:t>
            </a:r>
            <a:r>
              <a:rPr lang="en-US" sz="2800" b="1" i="1" u="sng" dirty="0">
                <a:solidFill>
                  <a:srgbClr val="0000FF"/>
                </a:solidFill>
                <a:latin typeface="Century Gothic" panose="020B0502020202020204" pitchFamily="34" charset="0"/>
              </a:rPr>
              <a:t>1zip file per project group/team</a:t>
            </a:r>
            <a:r>
              <a:rPr lang="en-US" sz="2800" b="1" i="1" dirty="0">
                <a:solidFill>
                  <a:srgbClr val="0000FF"/>
                </a:solidFill>
                <a:latin typeface="Century Gothic" panose="020B0502020202020204" pitchFamily="34" charset="0"/>
              </a:rPr>
              <a:t>) </a:t>
            </a:r>
            <a:r>
              <a:rPr lang="en-US" sz="2800" b="1" i="1" dirty="0">
                <a:latin typeface="Century Gothic" panose="020B0502020202020204" pitchFamily="34" charset="0"/>
              </a:rPr>
              <a:t>the following to </a:t>
            </a:r>
            <a:r>
              <a:rPr lang="en-US" sz="2800" b="1" i="1" dirty="0" err="1">
                <a:solidFill>
                  <a:srgbClr val="0000FF"/>
                </a:solidFill>
                <a:latin typeface="Century Gothic" panose="020B0502020202020204" pitchFamily="34" charset="0"/>
              </a:rPr>
              <a:t>eLearn</a:t>
            </a:r>
            <a:r>
              <a:rPr lang="en-US" sz="2800" b="1" i="1" dirty="0">
                <a:solidFill>
                  <a:srgbClr val="0000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</a:rPr>
              <a:t>Lab2 - GX </a:t>
            </a:r>
            <a:r>
              <a:rPr lang="en-US" sz="2800" b="1" i="1" dirty="0">
                <a:latin typeface="Century Gothic" panose="020B0502020202020204" pitchFamily="34" charset="0"/>
              </a:rPr>
              <a:t>Assignment Submission folder (where X is your section number).</a:t>
            </a:r>
            <a:endParaRPr lang="en-SG" sz="2800" u="sng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7119256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rgbClr val="C69200"/>
                </a:solidFill>
                <a:latin typeface="Century Gothic" panose="020B0502020202020204" pitchFamily="34" charset="0"/>
              </a:rPr>
              <a:t>Exercise – Submission by team</a:t>
            </a:r>
          </a:p>
        </p:txBody>
      </p:sp>
    </p:spTree>
    <p:extLst>
      <p:ext uri="{BB962C8B-B14F-4D97-AF65-F5344CB8AC3E}">
        <p14:creationId xmlns:p14="http://schemas.microsoft.com/office/powerpoint/2010/main" val="8455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810000"/>
            <a:ext cx="5913686" cy="28985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3124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>
                <a:latin typeface="Century Gothic" panose="020B0502020202020204" pitchFamily="34" charset="0"/>
              </a:rPr>
              <a:t>StarMall</a:t>
            </a:r>
            <a:r>
              <a:rPr lang="en-GB" dirty="0">
                <a:latin typeface="Century Gothic" panose="020B0502020202020204" pitchFamily="34" charset="0"/>
              </a:rPr>
              <a:t> is Singapore’s </a:t>
            </a:r>
            <a:r>
              <a:rPr lang="en-GB" b="1" i="1" dirty="0">
                <a:solidFill>
                  <a:srgbClr val="0000FF"/>
                </a:solidFill>
                <a:latin typeface="Century Gothic" panose="020B0502020202020204" pitchFamily="34" charset="0"/>
              </a:rPr>
              <a:t>leading provider of industrial space solutions</a:t>
            </a:r>
            <a:endParaRPr lang="en-GB" dirty="0">
              <a:solidFill>
                <a:srgbClr val="0000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Century Gothic" panose="020B0502020202020204" pitchFamily="34" charset="0"/>
              </a:rPr>
              <a:t>The company is renowned for its </a:t>
            </a:r>
            <a:r>
              <a:rPr lang="en-GB" dirty="0">
                <a:solidFill>
                  <a:srgbClr val="0000FF"/>
                </a:solidFill>
                <a:latin typeface="Century Gothic" panose="020B0502020202020204" pitchFamily="34" charset="0"/>
              </a:rPr>
              <a:t>industrial parks </a:t>
            </a:r>
            <a:r>
              <a:rPr lang="en-GB" dirty="0">
                <a:latin typeface="Century Gothic" panose="020B0502020202020204" pitchFamily="34" charset="0"/>
              </a:rPr>
              <a:t>and has several developments in in the western region of Singapore</a:t>
            </a:r>
            <a:endParaRPr lang="en-SG" dirty="0">
              <a:latin typeface="Century Gothic" panose="020B0502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kern="0" dirty="0" err="1"/>
              <a:t>StarMall</a:t>
            </a:r>
            <a:r>
              <a:rPr lang="en-GB" altLang="en-US" kern="0" dirty="0"/>
              <a:t> Company Background</a:t>
            </a:r>
          </a:p>
        </p:txBody>
      </p:sp>
    </p:spTree>
    <p:extLst>
      <p:ext uri="{BB962C8B-B14F-4D97-AF65-F5344CB8AC3E}">
        <p14:creationId xmlns:p14="http://schemas.microsoft.com/office/powerpoint/2010/main" val="12834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4" y="1756806"/>
            <a:ext cx="6871174" cy="4035229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029442" y="1594232"/>
            <a:ext cx="6871174" cy="994172"/>
          </a:xfrm>
        </p:spPr>
        <p:txBody>
          <a:bodyPr/>
          <a:lstStyle/>
          <a:p>
            <a:r>
              <a:rPr lang="en-SG" dirty="0"/>
              <a:t>Suzhou Industrial Park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5639" y="999568"/>
            <a:ext cx="7886700" cy="7572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700" b="1" dirty="0">
                <a:latin typeface="Century Gothic" panose="020B0502020202020204" pitchFamily="34" charset="0"/>
              </a:rPr>
              <a:t>Other Industrial Parks</a:t>
            </a:r>
            <a:endParaRPr lang="en-SG" sz="2700" b="1" dirty="0"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kern="0" dirty="0" err="1"/>
              <a:t>StarMall</a:t>
            </a:r>
            <a:r>
              <a:rPr lang="en-GB" altLang="en-US" kern="0" dirty="0"/>
              <a:t> Company Background</a:t>
            </a:r>
          </a:p>
        </p:txBody>
      </p:sp>
    </p:spTree>
    <p:extLst>
      <p:ext uri="{BB962C8B-B14F-4D97-AF65-F5344CB8AC3E}">
        <p14:creationId xmlns:p14="http://schemas.microsoft.com/office/powerpoint/2010/main" val="355303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9" y="2312468"/>
            <a:ext cx="8198962" cy="3749635"/>
          </a:xfr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kern="0" dirty="0" err="1"/>
              <a:t>StarMall</a:t>
            </a:r>
            <a:r>
              <a:rPr lang="en-GB" altLang="en-US" kern="0" dirty="0"/>
              <a:t> Company Background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914400" y="2309485"/>
            <a:ext cx="6871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SG" dirty="0"/>
              <a:t>Vietnam Industrial Park</a:t>
            </a:r>
            <a:endParaRPr lang="en-SG" kern="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5639" y="999568"/>
            <a:ext cx="7886700" cy="7572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700" b="1" dirty="0">
                <a:latin typeface="Century Gothic" panose="020B0502020202020204" pitchFamily="34" charset="0"/>
              </a:rPr>
              <a:t>Other Industrial Parks</a:t>
            </a:r>
            <a:endParaRPr lang="en-SG" sz="27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4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3771"/>
            <a:ext cx="8260031" cy="19427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>
                <a:latin typeface="Century Gothic" panose="020B0502020202020204" pitchFamily="34" charset="0"/>
              </a:rPr>
              <a:t>StarMall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b="1" i="1" dirty="0">
                <a:solidFill>
                  <a:srgbClr val="0000FF"/>
                </a:solidFill>
                <a:latin typeface="Century Gothic" panose="020B0502020202020204" pitchFamily="34" charset="0"/>
              </a:rPr>
              <a:t>markets a variety of industrial spaces</a:t>
            </a:r>
            <a:r>
              <a:rPr lang="en-GB" dirty="0">
                <a:solidFill>
                  <a:srgbClr val="0000FF"/>
                </a:solidFill>
                <a:latin typeface="Century Gothic" panose="020B0502020202020204" pitchFamily="34" charset="0"/>
              </a:rPr>
              <a:t> </a:t>
            </a:r>
            <a:r>
              <a:rPr lang="en-GB" dirty="0">
                <a:latin typeface="Century Gothic" panose="020B0502020202020204" pitchFamily="34" charset="0"/>
              </a:rPr>
              <a:t>such as </a:t>
            </a:r>
            <a:r>
              <a:rPr lang="en-GB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warehouses</a:t>
            </a:r>
            <a:r>
              <a:rPr lang="en-GB" b="1" i="1" dirty="0">
                <a:solidFill>
                  <a:schemeClr val="accent5"/>
                </a:solidFill>
              </a:rPr>
              <a:t>,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flatted factories </a:t>
            </a:r>
            <a:r>
              <a:rPr lang="en-GB" dirty="0">
                <a:latin typeface="Century Gothic" panose="020B0502020202020204" pitchFamily="34" charset="0"/>
              </a:rPr>
              <a:t>and</a:t>
            </a:r>
            <a:r>
              <a:rPr lang="en-GB" b="1" i="1" dirty="0">
                <a:solidFill>
                  <a:schemeClr val="accent5"/>
                </a:solidFill>
                <a:latin typeface="Century Gothic" panose="020B0502020202020204" pitchFamily="34" charset="0"/>
              </a:rPr>
              <a:t> </a:t>
            </a:r>
            <a:r>
              <a:rPr lang="en-GB" b="1" i="1" dirty="0">
                <a:solidFill>
                  <a:srgbClr val="7030A0"/>
                </a:solidFill>
                <a:latin typeface="Century Gothic" panose="020B0502020202020204" pitchFamily="34" charset="0"/>
              </a:rPr>
              <a:t>ramp-up factories </a:t>
            </a:r>
            <a:r>
              <a:rPr lang="en-GB" dirty="0">
                <a:latin typeface="Century Gothic" panose="020B0502020202020204" pitchFamily="34" charset="0"/>
              </a:rPr>
              <a:t>for</a:t>
            </a:r>
            <a:r>
              <a:rPr lang="en-GB" b="1" i="1" dirty="0">
                <a:solidFill>
                  <a:schemeClr val="accent5"/>
                </a:solidFill>
                <a:latin typeface="Century Gothic" panose="020B0502020202020204" pitchFamily="34" charset="0"/>
              </a:rPr>
              <a:t> </a:t>
            </a:r>
            <a:r>
              <a:rPr lang="en-GB" b="1" i="1" dirty="0">
                <a:solidFill>
                  <a:srgbClr val="0000FF"/>
                </a:solidFill>
                <a:latin typeface="Century Gothic" panose="020B0502020202020204" pitchFamily="34" charset="0"/>
              </a:rPr>
              <a:t>rental to light-industry players</a:t>
            </a:r>
            <a:r>
              <a:rPr lang="en-GB" dirty="0">
                <a:solidFill>
                  <a:srgbClr val="0000FF"/>
                </a:solidFill>
                <a:latin typeface="Century Gothic" panose="020B0502020202020204" pitchFamily="34" charset="0"/>
              </a:rPr>
              <a:t> </a:t>
            </a:r>
            <a:endParaRPr lang="en-SG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7794"/>
            <a:ext cx="2974301" cy="197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895" y="3685720"/>
            <a:ext cx="2942414" cy="1763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903" y="3685720"/>
            <a:ext cx="2938097" cy="17634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3552" y="5481079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warehouses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429848" y="5481079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flatted factories 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3508352" y="5498068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solidFill>
                  <a:srgbClr val="7030A0"/>
                </a:solidFill>
                <a:latin typeface="Century Gothic" panose="020B0502020202020204" pitchFamily="34" charset="0"/>
              </a:rPr>
              <a:t>ramp-up factories</a:t>
            </a:r>
            <a:endParaRPr lang="en-SG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kern="0" dirty="0" err="1"/>
              <a:t>StarMall</a:t>
            </a:r>
            <a:r>
              <a:rPr lang="en-GB" altLang="en-US" kern="0" dirty="0"/>
              <a:t> Company Background</a:t>
            </a:r>
          </a:p>
        </p:txBody>
      </p:sp>
    </p:spTree>
    <p:extLst>
      <p:ext uri="{BB962C8B-B14F-4D97-AF65-F5344CB8AC3E}">
        <p14:creationId xmlns:p14="http://schemas.microsoft.com/office/powerpoint/2010/main" val="337263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8228"/>
            <a:ext cx="8458199" cy="36243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Century Gothic" panose="020B0502020202020204" pitchFamily="34" charset="0"/>
              </a:rPr>
              <a:t>There are many business processes in </a:t>
            </a:r>
            <a:r>
              <a:rPr lang="en-GB" sz="2800" dirty="0" err="1">
                <a:latin typeface="Century Gothic" panose="020B0502020202020204" pitchFamily="34" charset="0"/>
              </a:rPr>
              <a:t>StarMall</a:t>
            </a:r>
            <a:r>
              <a:rPr lang="en-GB" sz="2800" dirty="0">
                <a:latin typeface="Century Gothic" panose="020B0502020202020204" pitchFamily="34" charset="0"/>
              </a:rPr>
              <a:t>, the Business Process Engineering </a:t>
            </a:r>
            <a:r>
              <a:rPr lang="en-GB" sz="28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(BPE) team </a:t>
            </a:r>
            <a:r>
              <a:rPr lang="en-GB" sz="2800" i="1" dirty="0">
                <a:latin typeface="Century Gothic" panose="020B0502020202020204" pitchFamily="34" charset="0"/>
              </a:rPr>
              <a:t>has been tasked to study and suggest improvements to the </a:t>
            </a:r>
            <a:r>
              <a:rPr lang="en-GB" sz="2800" b="1" i="1" dirty="0">
                <a:solidFill>
                  <a:srgbClr val="7030A0"/>
                </a:solidFill>
                <a:latin typeface="Century Gothic" panose="020B0502020202020204" pitchFamily="34" charset="0"/>
              </a:rPr>
              <a:t>Rental Application process </a:t>
            </a:r>
            <a:r>
              <a:rPr lang="en-GB" sz="2800" i="1" dirty="0">
                <a:latin typeface="Century Gothic" panose="020B0502020202020204" pitchFamily="34" charset="0"/>
              </a:rPr>
              <a:t>only</a:t>
            </a:r>
            <a:endParaRPr lang="en-SG" sz="2800" dirty="0"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kern="0" dirty="0" err="1"/>
              <a:t>StarMall</a:t>
            </a:r>
            <a:r>
              <a:rPr lang="en-GB" altLang="en-US" kern="0" dirty="0"/>
              <a:t> Company Background</a:t>
            </a:r>
          </a:p>
        </p:txBody>
      </p:sp>
    </p:spTree>
    <p:extLst>
      <p:ext uri="{BB962C8B-B14F-4D97-AF65-F5344CB8AC3E}">
        <p14:creationId xmlns:p14="http://schemas.microsoft.com/office/powerpoint/2010/main" val="91992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58200" cy="1608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32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Login to </a:t>
            </a:r>
            <a:r>
              <a:rPr lang="en-SG" sz="3200" b="1" i="1" dirty="0" err="1">
                <a:solidFill>
                  <a:srgbClr val="0000CC"/>
                </a:solidFill>
                <a:latin typeface="Century Gothic" panose="020B0502020202020204" pitchFamily="34" charset="0"/>
              </a:rPr>
              <a:t>eLearn</a:t>
            </a:r>
            <a:r>
              <a:rPr lang="en-SG" sz="32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, download and refer to </a:t>
            </a:r>
          </a:p>
          <a:p>
            <a:pPr marL="0" indent="0">
              <a:buNone/>
            </a:pPr>
            <a:r>
              <a:rPr lang="en-SG" sz="28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	</a:t>
            </a:r>
            <a:r>
              <a:rPr lang="en-SG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‘Lab 2 - Understanding As-Is Business Process.pdf’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197822"/>
            <a:ext cx="655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sz="3600" kern="0" dirty="0"/>
              <a:t>Interview Transcripts</a:t>
            </a:r>
          </a:p>
        </p:txBody>
      </p:sp>
    </p:spTree>
    <p:extLst>
      <p:ext uri="{BB962C8B-B14F-4D97-AF65-F5344CB8AC3E}">
        <p14:creationId xmlns:p14="http://schemas.microsoft.com/office/powerpoint/2010/main" val="132486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3999" cy="30289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entury Gothic" panose="020B0502020202020204" pitchFamily="34" charset="0"/>
              </a:rPr>
              <a:t>Study </a:t>
            </a:r>
            <a:r>
              <a:rPr lang="en-US" sz="2800" u="sng" dirty="0" err="1">
                <a:solidFill>
                  <a:srgbClr val="0000FF"/>
                </a:solidFill>
                <a:latin typeface="Century Gothic" panose="020B0502020202020204" pitchFamily="34" charset="0"/>
              </a:rPr>
              <a:t>StarMall</a:t>
            </a:r>
            <a:r>
              <a:rPr lang="en-US" sz="2800" u="sng" dirty="0">
                <a:solidFill>
                  <a:srgbClr val="0000FF"/>
                </a:solidFill>
                <a:latin typeface="Century Gothic" panose="020B0502020202020204" pitchFamily="34" charset="0"/>
              </a:rPr>
              <a:t> Company Background (Part 1) </a:t>
            </a:r>
            <a:r>
              <a:rPr lang="en-US" sz="2800" dirty="0">
                <a:latin typeface="Century Gothic" panose="020B0502020202020204" pitchFamily="34" charset="0"/>
              </a:rPr>
              <a:t>and the </a:t>
            </a:r>
            <a:r>
              <a:rPr lang="en-US" sz="2800" u="sng" dirty="0">
                <a:solidFill>
                  <a:srgbClr val="0000FF"/>
                </a:solidFill>
                <a:latin typeface="Century Gothic" panose="020B0502020202020204" pitchFamily="34" charset="0"/>
              </a:rPr>
              <a:t>Interview Transcripts (Part 2) </a:t>
            </a:r>
            <a:r>
              <a:rPr lang="en-US" sz="2800" dirty="0">
                <a:latin typeface="Century Gothic" panose="020B0502020202020204" pitchFamily="34" charset="0"/>
              </a:rPr>
              <a:t>with your BPE team on the </a:t>
            </a:r>
            <a:r>
              <a:rPr lang="en-US" sz="2800" b="1" dirty="0" err="1">
                <a:latin typeface="Century Gothic" panose="020B0502020202020204" pitchFamily="34" charset="0"/>
              </a:rPr>
              <a:t>StarMall</a:t>
            </a:r>
            <a:r>
              <a:rPr lang="en-US" sz="2800" b="1" dirty="0">
                <a:latin typeface="Century Gothic" panose="020B0502020202020204" pitchFamily="34" charset="0"/>
              </a:rPr>
              <a:t> Rental Application process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28600"/>
            <a:ext cx="807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kern="0" dirty="0"/>
              <a:t>Exercise – What you need to do?</a:t>
            </a:r>
            <a:endParaRPr lang="en-GB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074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38" y="1066800"/>
            <a:ext cx="8766073" cy="5162549"/>
          </a:xfrm>
        </p:spPr>
        <p:txBody>
          <a:bodyPr>
            <a:noAutofit/>
          </a:bodyPr>
          <a:lstStyle/>
          <a:p>
            <a:pPr marL="530225" lvl="0" indent="-530225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Briefly describe </a:t>
            </a:r>
            <a:r>
              <a:rPr lang="en-GB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users/roles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applications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involved in the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StarMall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Rental Application process. </a:t>
            </a:r>
            <a:endParaRPr lang="en-SG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225" indent="-530225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Develop the </a:t>
            </a:r>
            <a:r>
              <a:rPr lang="en-GB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Model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StarMall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Rental Application process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225" indent="-530225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Rearrange the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StarMall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Rental Application process and indicate the execution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of each task.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225" indent="-530225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Develop the </a:t>
            </a:r>
            <a:r>
              <a:rPr lang="en-GB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StarMall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Rental Application process.</a:t>
            </a:r>
            <a:endParaRPr lang="en-SG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28600"/>
            <a:ext cx="807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kern="0" dirty="0"/>
              <a:t>Exercise – What you need to do?</a:t>
            </a:r>
            <a:endParaRPr lang="en-GB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509008683"/>
      </p:ext>
    </p:extLst>
  </p:cSld>
  <p:clrMapOvr>
    <a:masterClrMapping/>
  </p:clrMapOvr>
</p:sld>
</file>

<file path=ppt/theme/theme1.xml><?xml version="1.0" encoding="utf-8"?>
<a:theme xmlns:a="http://schemas.openxmlformats.org/drawingml/2006/main" name="BPAS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92D050"/>
      </a:accent2>
      <a:accent3>
        <a:srgbClr val="00B0F0"/>
      </a:accent3>
      <a:accent4>
        <a:srgbClr val="FFFF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PAS Theme" id="{0025E4F1-6DD0-477E-90F9-6AB85955C197}" vid="{31D43360-ACFA-492D-81D3-5F6B65774A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0" ma:contentTypeDescription="Create a new document." ma:contentTypeScope="" ma:versionID="e828ba0faaf2cc806423a5a5c0c62d95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9378bfb00cc8fac5b4194b015c4ef7e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611863-88F3-4A45-A373-7C7A0630F1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A2341B-2168-4DAF-BC55-2D05C1D85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211B9C-04AE-4872-8C57-978FFD34D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530</Words>
  <Application>Microsoft Office PowerPoint</Application>
  <PresentationFormat>On-screen Show (4:3)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Helvetica Neue Condensed Black</vt:lpstr>
      <vt:lpstr>Helvetica Neue Light</vt:lpstr>
      <vt:lpstr>SimSun</vt:lpstr>
      <vt:lpstr>Arial</vt:lpstr>
      <vt:lpstr>Calibri</vt:lpstr>
      <vt:lpstr>Century Gothic</vt:lpstr>
      <vt:lpstr>Times New Roman</vt:lpstr>
      <vt:lpstr>Wingdings</vt:lpstr>
      <vt:lpstr>BPAS Theme</vt:lpstr>
      <vt:lpstr>Lab 2 Understanding As-Is Business Process</vt:lpstr>
      <vt:lpstr>PowerPoint Presentation</vt:lpstr>
      <vt:lpstr>Suzhou Industrial 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Fiona LEE</cp:lastModifiedBy>
  <cp:revision>545</cp:revision>
  <dcterms:created xsi:type="dcterms:W3CDTF">1601-01-01T00:00:00Z</dcterms:created>
  <dcterms:modified xsi:type="dcterms:W3CDTF">2019-08-23T02:43:56Z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rafaelbarros@smu.edu.sg</vt:lpwstr>
  </property>
  <property fmtid="{D5CDD505-2E9C-101B-9397-08002B2CF9AE}" pid="5" name="MSIP_Label_6951d41b-6b8e-4636-984f-012bff14ba18_SetDate">
    <vt:lpwstr>2018-08-16T06:06:21.5180737Z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Extended_MSFT_Method">
    <vt:lpwstr>Automatic</vt:lpwstr>
  </property>
  <property fmtid="{D5CDD505-2E9C-101B-9397-08002B2CF9AE}" pid="9" name="Sensitivity">
    <vt:lpwstr>Restricted</vt:lpwstr>
  </property>
  <property fmtid="{D5CDD505-2E9C-101B-9397-08002B2CF9AE}" pid="10" name="ContentTypeId">
    <vt:lpwstr>0x0101000C6AD1B51FFACD45B62528B91A79C429</vt:lpwstr>
  </property>
</Properties>
</file>