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7" r:id="rId4"/>
  </p:sldMasterIdLst>
  <p:notesMasterIdLst>
    <p:notesMasterId r:id="rId25"/>
  </p:notesMasterIdLst>
  <p:handoutMasterIdLst>
    <p:handoutMasterId r:id="rId26"/>
  </p:handoutMasterIdLst>
  <p:sldIdLst>
    <p:sldId id="374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400" r:id="rId17"/>
    <p:sldId id="392" r:id="rId18"/>
    <p:sldId id="403" r:id="rId19"/>
    <p:sldId id="393" r:id="rId20"/>
    <p:sldId id="404" r:id="rId21"/>
    <p:sldId id="405" r:id="rId22"/>
    <p:sldId id="406" r:id="rId23"/>
    <p:sldId id="40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F326D"/>
    <a:srgbClr val="F3A917"/>
    <a:srgbClr val="DF8A10"/>
    <a:srgbClr val="CC00FF"/>
    <a:srgbClr val="DDDDDD"/>
    <a:srgbClr val="C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AB084-3697-4F02-BDD5-DF7DB33943BD}" v="341" dt="2018-08-16T06:06:21.594"/>
    <p1510:client id="{EA2168F6-46B3-7146-B209-D0BB2123377C}" v="102" dt="2018-08-16T03:26:29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8" autoAdjust="0"/>
    <p:restoredTop sz="87066" autoAdjust="0"/>
  </p:normalViewPr>
  <p:slideViewPr>
    <p:cSldViewPr>
      <p:cViewPr varScale="1">
        <p:scale>
          <a:sx n="34" d="100"/>
          <a:sy n="34" d="100"/>
        </p:scale>
        <p:origin x="1558" y="24"/>
      </p:cViewPr>
      <p:guideLst>
        <p:guide orient="horz" pos="4176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88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J. Barros" userId="b1de768cb1c342db" providerId="LiveId" clId="{EA2168F6-46B3-7146-B209-D0BB2123377C}"/>
    <pc:docChg chg="undo redo custSel modSld">
      <pc:chgData name="Rafael J. Barros" userId="b1de768cb1c342db" providerId="LiveId" clId="{EA2168F6-46B3-7146-B209-D0BB2123377C}" dt="2018-08-16T03:26:29.095" v="101" actId="1076"/>
      <pc:docMkLst>
        <pc:docMk/>
      </pc:docMkLst>
      <pc:sldChg chg="modSp">
        <pc:chgData name="Rafael J. Barros" userId="b1de768cb1c342db" providerId="LiveId" clId="{EA2168F6-46B3-7146-B209-D0BB2123377C}" dt="2018-08-16T03:26:29.095" v="101" actId="1076"/>
        <pc:sldMkLst>
          <pc:docMk/>
          <pc:sldMk cId="0" sldId="376"/>
        </pc:sldMkLst>
        <pc:picChg chg="mod">
          <ac:chgData name="Rafael J. Barros" userId="b1de768cb1c342db" providerId="LiveId" clId="{EA2168F6-46B3-7146-B209-D0BB2123377C}" dt="2018-08-16T03:26:29.095" v="101" actId="1076"/>
          <ac:picMkLst>
            <pc:docMk/>
            <pc:sldMk cId="0" sldId="376"/>
            <ac:picMk id="31748" creationId="{00000000-0000-0000-0000-000000000000}"/>
          </ac:picMkLst>
        </pc:picChg>
      </pc:sldChg>
      <pc:sldChg chg="modSp">
        <pc:chgData name="Rafael J. Barros" userId="b1de768cb1c342db" providerId="LiveId" clId="{EA2168F6-46B3-7146-B209-D0BB2123377C}" dt="2018-08-16T03:06:10.453" v="3" actId="20577"/>
        <pc:sldMkLst>
          <pc:docMk/>
          <pc:sldMk cId="0" sldId="413"/>
        </pc:sldMkLst>
        <pc:spChg chg="mod">
          <ac:chgData name="Rafael J. Barros" userId="b1de768cb1c342db" providerId="LiveId" clId="{EA2168F6-46B3-7146-B209-D0BB2123377C}" dt="2018-08-16T03:06:10.453" v="3" actId="20577"/>
          <ac:spMkLst>
            <pc:docMk/>
            <pc:sldMk cId="0" sldId="413"/>
            <ac:spMk id="68610" creationId="{00000000-0000-0000-0000-000000000000}"/>
          </ac:spMkLst>
        </pc:spChg>
      </pc:sldChg>
      <pc:sldChg chg="addSp delSp modSp">
        <pc:chgData name="Rafael J. Barros" userId="b1de768cb1c342db" providerId="LiveId" clId="{EA2168F6-46B3-7146-B209-D0BB2123377C}" dt="2018-08-16T03:22:16.282" v="66" actId="14100"/>
        <pc:sldMkLst>
          <pc:docMk/>
          <pc:sldMk cId="3895192695" sldId="427"/>
        </pc:sldMkLst>
        <pc:spChg chg="add del mod">
          <ac:chgData name="Rafael J. Barros" userId="b1de768cb1c342db" providerId="LiveId" clId="{EA2168F6-46B3-7146-B209-D0BB2123377C}" dt="2018-08-16T03:10:49.657" v="57"/>
          <ac:spMkLst>
            <pc:docMk/>
            <pc:sldMk cId="3895192695" sldId="427"/>
            <ac:spMk id="2" creationId="{C05C17D5-C0F0-984E-A9A5-26AA7DF8B656}"/>
          </ac:spMkLst>
        </pc:spChg>
        <pc:spChg chg="add 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5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6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8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9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0" creationId="{00000000-0000-0000-0000-000000000000}"/>
          </ac:spMkLst>
        </pc:spChg>
        <pc:spChg chg="add del mod">
          <ac:chgData name="Rafael J. Barros" userId="b1de768cb1c342db" providerId="LiveId" clId="{EA2168F6-46B3-7146-B209-D0BB2123377C}" dt="2018-08-16T03:10:43.422" v="55"/>
          <ac:spMkLst>
            <pc:docMk/>
            <pc:sldMk cId="3895192695" sldId="427"/>
            <ac:spMk id="15" creationId="{83FBBABF-377D-314A-9970-31A44F0E78A0}"/>
          </ac:spMkLst>
        </pc:spChg>
        <pc:spChg chg="del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387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3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4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5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6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7" creationId="{00000000-0000-0000-0000-000000000000}"/>
          </ac:spMkLst>
        </pc:spChg>
        <pc:picChg chg="add mod">
          <ac:chgData name="Rafael J. Barros" userId="b1de768cb1c342db" providerId="LiveId" clId="{EA2168F6-46B3-7146-B209-D0BB2123377C}" dt="2018-08-16T03:22:16.282" v="66" actId="14100"/>
          <ac:picMkLst>
            <pc:docMk/>
            <pc:sldMk cId="3895192695" sldId="427"/>
            <ac:picMk id="3" creationId="{83C52D17-EF0A-FB4E-8D25-DAF6D7A78DBE}"/>
          </ac:picMkLst>
        </pc:picChg>
      </pc:sldChg>
      <pc:sldChg chg="modSp">
        <pc:chgData name="Rafael J. Barros" userId="b1de768cb1c342db" providerId="LiveId" clId="{EA2168F6-46B3-7146-B209-D0BB2123377C}" dt="2018-08-16T03:25:11.436" v="100" actId="1035"/>
        <pc:sldMkLst>
          <pc:docMk/>
          <pc:sldMk cId="1945395315" sldId="428"/>
        </pc:sldMkLst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1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6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6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6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6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7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71" creationId="{00000000-0000-0000-0000-000000000000}"/>
          </ac:spMkLst>
        </pc:spChg>
        <pc:grpChg chg="mod">
          <ac:chgData name="Rafael J. Barros" userId="b1de768cb1c342db" providerId="LiveId" clId="{EA2168F6-46B3-7146-B209-D0BB2123377C}" dt="2018-08-16T03:24:54.887" v="93" actId="1035"/>
          <ac:grpSpMkLst>
            <pc:docMk/>
            <pc:sldMk cId="1945395315" sldId="428"/>
            <ac:grpSpMk id="17440" creationId="{00000000-0000-0000-0000-000000000000}"/>
          </ac:grpSpMkLst>
        </pc:grpChg>
        <pc:grpChg chg="mod">
          <ac:chgData name="Rafael J. Barros" userId="b1de768cb1c342db" providerId="LiveId" clId="{EA2168F6-46B3-7146-B209-D0BB2123377C}" dt="2018-08-16T03:24:54.887" v="93" actId="1035"/>
          <ac:grpSpMkLst>
            <pc:docMk/>
            <pc:sldMk cId="1945395315" sldId="428"/>
            <ac:grpSpMk id="17452" creationId="{00000000-0000-0000-0000-000000000000}"/>
          </ac:grpSpMkLst>
        </pc:grp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41" creationId="{00000000-0000-0000-0000-000000000000}"/>
          </ac:picMkLst>
        </pc:pic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42" creationId="{00000000-0000-0000-0000-000000000000}"/>
          </ac:picMkLst>
        </pc:pic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45" creationId="{00000000-0000-0000-0000-000000000000}"/>
          </ac:picMkLst>
        </pc:pic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60" creationId="{00000000-0000-0000-0000-000000000000}"/>
          </ac:picMkLst>
        </pc:picChg>
      </pc:sldChg>
      <pc:sldChg chg="addSp modSp modAnim">
        <pc:chgData name="Rafael J. Barros" userId="b1de768cb1c342db" providerId="LiveId" clId="{EA2168F6-46B3-7146-B209-D0BB2123377C}" dt="2018-08-16T03:24:23.037" v="86" actId="2711"/>
        <pc:sldMkLst>
          <pc:docMk/>
          <pc:sldMk cId="1986290176" sldId="429"/>
        </pc:sldMkLst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5" creationId="{00000000-0000-0000-0000-000000000000}"/>
          </ac:spMkLst>
        </pc:spChg>
        <pc:spChg chg="add 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6" creationId="{4CA9FD79-1979-1549-9C66-378D09DE6E9F}"/>
          </ac:spMkLst>
        </pc:spChg>
        <pc:spChg chg="add 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7" creationId="{52AA5668-CEB2-564D-9D33-112DE57E9AAD}"/>
          </ac:spMkLst>
        </pc:spChg>
        <pc:spChg chg="add 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8" creationId="{DE26499B-9822-4048-9A9D-BBAE647FF82F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9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95" creationId="{00000000-0000-0000-0000-000000000000}"/>
          </ac:spMkLst>
        </pc:spChg>
      </pc:sldChg>
    </pc:docChg>
  </pc:docChgLst>
  <pc:docChgLst>
    <pc:chgData name="Rafael J. Barros" userId="b1de768cb1c342db" providerId="LiveId" clId="{6B6CC7A3-76AE-425E-A1A8-4D65E3214972}"/>
    <pc:docChg chg="custSel addSld modSld modMainMaster">
      <pc:chgData name="Rafael J. Barros" userId="b1de768cb1c342db" providerId="LiveId" clId="{6B6CC7A3-76AE-425E-A1A8-4D65E3214972}" dt="2018-08-16T06:06:21.594" v="340"/>
      <pc:docMkLst>
        <pc:docMk/>
      </pc:docMkLst>
      <pc:sldChg chg="modNotesTx">
        <pc:chgData name="Rafael J. Barros" userId="b1de768cb1c342db" providerId="LiveId" clId="{6B6CC7A3-76AE-425E-A1A8-4D65E3214972}" dt="2018-08-16T02:00:35.053" v="141" actId="20577"/>
        <pc:sldMkLst>
          <pc:docMk/>
          <pc:sldMk cId="0" sldId="374"/>
        </pc:sldMkLst>
      </pc:sldChg>
      <pc:sldChg chg="modSp">
        <pc:chgData name="Rafael J. Barros" userId="b1de768cb1c342db" providerId="LiveId" clId="{6B6CC7A3-76AE-425E-A1A8-4D65E3214972}" dt="2018-08-16T02:18:26.422" v="266" actId="20577"/>
        <pc:sldMkLst>
          <pc:docMk/>
          <pc:sldMk cId="0" sldId="413"/>
        </pc:sldMkLst>
        <pc:spChg chg="mod">
          <ac:chgData name="Rafael J. Barros" userId="b1de768cb1c342db" providerId="LiveId" clId="{6B6CC7A3-76AE-425E-A1A8-4D65E3214972}" dt="2018-08-16T02:18:26.422" v="266" actId="20577"/>
          <ac:spMkLst>
            <pc:docMk/>
            <pc:sldMk cId="0" sldId="413"/>
            <ac:spMk id="68610" creationId="{00000000-0000-0000-0000-000000000000}"/>
          </ac:spMkLst>
        </pc:spChg>
      </pc:sldChg>
      <pc:sldChg chg="modSp">
        <pc:chgData name="Rafael J. Barros" userId="b1de768cb1c342db" providerId="LiveId" clId="{6B6CC7A3-76AE-425E-A1A8-4D65E3214972}" dt="2018-08-16T02:01:24.460" v="145" actId="20577"/>
        <pc:sldMkLst>
          <pc:docMk/>
          <pc:sldMk cId="137834340" sldId="414"/>
        </pc:sldMkLst>
        <pc:spChg chg="mod">
          <ac:chgData name="Rafael J. Barros" userId="b1de768cb1c342db" providerId="LiveId" clId="{6B6CC7A3-76AE-425E-A1A8-4D65E3214972}" dt="2018-08-16T02:01:20.189" v="143" actId="20577"/>
          <ac:spMkLst>
            <pc:docMk/>
            <pc:sldMk cId="137834340" sldId="414"/>
            <ac:spMk id="8" creationId="{9993E2F9-8864-4EDB-94F6-198A3ECB9CD1}"/>
          </ac:spMkLst>
        </pc:spChg>
        <pc:spChg chg="mod">
          <ac:chgData name="Rafael J. Barros" userId="b1de768cb1c342db" providerId="LiveId" clId="{6B6CC7A3-76AE-425E-A1A8-4D65E3214972}" dt="2018-08-16T02:01:24.460" v="145" actId="20577"/>
          <ac:spMkLst>
            <pc:docMk/>
            <pc:sldMk cId="137834340" sldId="414"/>
            <ac:spMk id="10" creationId="{0866A94E-ECF9-4FCB-966A-45BE2765A0B2}"/>
          </ac:spMkLst>
        </pc:spChg>
      </pc:sldChg>
      <pc:sldChg chg="modSp">
        <pc:chgData name="Rafael J. Barros" userId="b1de768cb1c342db" providerId="LiveId" clId="{6B6CC7A3-76AE-425E-A1A8-4D65E3214972}" dt="2018-08-16T02:03:10.066" v="180" actId="1076"/>
        <pc:sldMkLst>
          <pc:docMk/>
          <pc:sldMk cId="1786558894" sldId="422"/>
        </pc:sldMkLst>
        <pc:graphicFrameChg chg="mod modGraphic">
          <ac:chgData name="Rafael J. Barros" userId="b1de768cb1c342db" providerId="LiveId" clId="{6B6CC7A3-76AE-425E-A1A8-4D65E3214972}" dt="2018-08-16T02:03:10.066" v="180" actId="1076"/>
          <ac:graphicFrameMkLst>
            <pc:docMk/>
            <pc:sldMk cId="1786558894" sldId="422"/>
            <ac:graphicFrameMk id="110649" creationId="{00000000-0000-0000-0000-000000000000}"/>
          </ac:graphicFrameMkLst>
        </pc:graphicFrameChg>
      </pc:sldChg>
      <pc:sldChg chg="modSp">
        <pc:chgData name="Rafael J. Barros" userId="b1de768cb1c342db" providerId="LiveId" clId="{6B6CC7A3-76AE-425E-A1A8-4D65E3214972}" dt="2018-08-16T03:05:11.886" v="307" actId="20577"/>
        <pc:sldMkLst>
          <pc:docMk/>
          <pc:sldMk cId="4281729012" sldId="423"/>
        </pc:sldMkLst>
        <pc:spChg chg="mod">
          <ac:chgData name="Rafael J. Barros" userId="b1de768cb1c342db" providerId="LiveId" clId="{6B6CC7A3-76AE-425E-A1A8-4D65E3214972}" dt="2018-08-16T03:05:11.886" v="307" actId="20577"/>
          <ac:spMkLst>
            <pc:docMk/>
            <pc:sldMk cId="4281729012" sldId="423"/>
            <ac:spMk id="2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22:05.852" v="294" actId="1076"/>
          <ac:spMkLst>
            <pc:docMk/>
            <pc:sldMk cId="4281729012" sldId="423"/>
            <ac:spMk id="4" creationId="{00000000-0000-0000-0000-000000000000}"/>
          </ac:spMkLst>
        </pc:spChg>
        <pc:picChg chg="mod">
          <ac:chgData name="Rafael J. Barros" userId="b1de768cb1c342db" providerId="LiveId" clId="{6B6CC7A3-76AE-425E-A1A8-4D65E3214972}" dt="2018-08-16T02:22:02.425" v="293" actId="14100"/>
          <ac:picMkLst>
            <pc:docMk/>
            <pc:sldMk cId="4281729012" sldId="423"/>
            <ac:picMk id="5" creationId="{00000000-0000-0000-0000-000000000000}"/>
          </ac:picMkLst>
        </pc:picChg>
      </pc:sldChg>
      <pc:sldChg chg="addSp delSp modSp">
        <pc:chgData name="Rafael J. Barros" userId="b1de768cb1c342db" providerId="LiveId" clId="{6B6CC7A3-76AE-425E-A1A8-4D65E3214972}" dt="2018-08-16T02:13:32.057" v="209" actId="1076"/>
        <pc:sldMkLst>
          <pc:docMk/>
          <pc:sldMk cId="994399294" sldId="424"/>
        </pc:sldMkLst>
        <pc:spChg chg="add mod">
          <ac:chgData name="Rafael J. Barros" userId="b1de768cb1c342db" providerId="LiveId" clId="{6B6CC7A3-76AE-425E-A1A8-4D65E3214972}" dt="2018-08-16T02:13:27.802" v="208" actId="14100"/>
          <ac:spMkLst>
            <pc:docMk/>
            <pc:sldMk cId="994399294" sldId="424"/>
            <ac:spMk id="2" creationId="{C2A24CFE-B5C7-49E9-A580-9BD55BA6F7A4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31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0:35.681" v="183" actId="14100"/>
          <ac:spMkLst>
            <pc:docMk/>
            <pc:sldMk cId="994399294" sldId="424"/>
            <ac:spMk id="12290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293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2:21.604" v="203" actId="1076"/>
          <ac:spMkLst>
            <pc:docMk/>
            <pc:sldMk cId="994399294" sldId="424"/>
            <ac:spMk id="12294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2:43.748" v="207" actId="1076"/>
          <ac:spMkLst>
            <pc:docMk/>
            <pc:sldMk cId="994399294" sldId="424"/>
            <ac:spMk id="12295" creationId="{00000000-0000-0000-0000-000000000000}"/>
          </ac:spMkLst>
        </pc:spChg>
        <pc:spChg chg="del mod">
          <ac:chgData name="Rafael J. Barros" userId="b1de768cb1c342db" providerId="LiveId" clId="{6B6CC7A3-76AE-425E-A1A8-4D65E3214972}" dt="2018-08-16T02:11:06.713" v="188" actId="478"/>
          <ac:spMkLst>
            <pc:docMk/>
            <pc:sldMk cId="994399294" sldId="424"/>
            <ac:spMk id="12296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3:32.057" v="209" actId="1076"/>
          <ac:spMkLst>
            <pc:docMk/>
            <pc:sldMk cId="994399294" sldId="424"/>
            <ac:spMk id="12297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298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299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0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1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2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3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4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5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6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7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8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9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0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1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2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3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4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5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6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7" creationId="{00000000-0000-0000-0000-000000000000}"/>
          </ac:spMkLst>
        </pc:spChg>
      </pc:sldChg>
      <pc:sldChg chg="modSp">
        <pc:chgData name="Rafael J. Barros" userId="b1de768cb1c342db" providerId="LiveId" clId="{6B6CC7A3-76AE-425E-A1A8-4D65E3214972}" dt="2018-08-16T03:31:40.752" v="310" actId="14100"/>
        <pc:sldMkLst>
          <pc:docMk/>
          <pc:sldMk cId="937670934" sldId="425"/>
        </pc:sldMkLst>
        <pc:spChg chg="mod">
          <ac:chgData name="Rafael J. Barros" userId="b1de768cb1c342db" providerId="LiveId" clId="{6B6CC7A3-76AE-425E-A1A8-4D65E3214972}" dt="2018-08-16T03:31:40.752" v="310" actId="14100"/>
          <ac:spMkLst>
            <pc:docMk/>
            <pc:sldMk cId="937670934" sldId="425"/>
            <ac:spMk id="13315" creationId="{00000000-0000-0000-0000-000000000000}"/>
          </ac:spMkLst>
        </pc:spChg>
      </pc:sldChg>
      <pc:sldChg chg="modSp">
        <pc:chgData name="Rafael J. Barros" userId="b1de768cb1c342db" providerId="LiveId" clId="{6B6CC7A3-76AE-425E-A1A8-4D65E3214972}" dt="2018-08-16T01:57:34.481" v="5" actId="12269"/>
        <pc:sldMkLst>
          <pc:docMk/>
          <pc:sldMk cId="4275657672" sldId="430"/>
        </pc:sldMkLst>
        <pc:graphicFrameChg chg="mod">
          <ac:chgData name="Rafael J. Barros" userId="b1de768cb1c342db" providerId="LiveId" clId="{6B6CC7A3-76AE-425E-A1A8-4D65E3214972}" dt="2018-08-16T01:57:34.481" v="5" actId="12269"/>
          <ac:graphicFrameMkLst>
            <pc:docMk/>
            <pc:sldMk cId="4275657672" sldId="430"/>
            <ac:graphicFrameMk id="5" creationId="{00000000-0000-0000-0000-000000000000}"/>
          </ac:graphicFrameMkLst>
        </pc:graphicFrameChg>
      </pc:sldChg>
      <pc:sldChg chg="addSp delSp modSp add">
        <pc:chgData name="Rafael J. Barros" userId="b1de768cb1c342db" providerId="LiveId" clId="{6B6CC7A3-76AE-425E-A1A8-4D65E3214972}" dt="2018-08-16T03:04:59.957" v="299" actId="478"/>
        <pc:sldMkLst>
          <pc:docMk/>
          <pc:sldMk cId="3920908717" sldId="431"/>
        </pc:sldMkLst>
        <pc:spChg chg="mod">
          <ac:chgData name="Rafael J. Barros" userId="b1de768cb1c342db" providerId="LiveId" clId="{6B6CC7A3-76AE-425E-A1A8-4D65E3214972}" dt="2018-08-16T03:04:55.547" v="298" actId="20577"/>
          <ac:spMkLst>
            <pc:docMk/>
            <pc:sldMk cId="3920908717" sldId="431"/>
            <ac:spMk id="2" creationId="{42F1759C-91CC-449B-9839-305C7254F9C4}"/>
          </ac:spMkLst>
        </pc:spChg>
        <pc:spChg chg="del">
          <ac:chgData name="Rafael J. Barros" userId="b1de768cb1c342db" providerId="LiveId" clId="{6B6CC7A3-76AE-425E-A1A8-4D65E3214972}" dt="2018-08-16T02:16:55.836" v="237"/>
          <ac:spMkLst>
            <pc:docMk/>
            <pc:sldMk cId="3920908717" sldId="431"/>
            <ac:spMk id="3" creationId="{0B102377-4934-4ECF-88B2-7C2F521E5189}"/>
          </ac:spMkLst>
        </pc:spChg>
        <pc:spChg chg="add del mod">
          <ac:chgData name="Rafael J. Barros" userId="b1de768cb1c342db" providerId="LiveId" clId="{6B6CC7A3-76AE-425E-A1A8-4D65E3214972}" dt="2018-08-16T02:16:58.433" v="238"/>
          <ac:spMkLst>
            <pc:docMk/>
            <pc:sldMk cId="3920908717" sldId="431"/>
            <ac:spMk id="5" creationId="{EB128412-299B-48EB-BA9F-3ADC4CF623A7}"/>
          </ac:spMkLst>
        </pc:spChg>
        <pc:spChg chg="add del mod">
          <ac:chgData name="Rafael J. Barros" userId="b1de768cb1c342db" providerId="LiveId" clId="{6B6CC7A3-76AE-425E-A1A8-4D65E3214972}" dt="2018-08-16T03:04:59.957" v="299" actId="478"/>
          <ac:spMkLst>
            <pc:docMk/>
            <pc:sldMk cId="3920908717" sldId="431"/>
            <ac:spMk id="7" creationId="{5F790442-07CE-4B1F-A6F1-B80D181035DE}"/>
          </ac:spMkLst>
        </pc:spChg>
        <pc:picChg chg="add mod">
          <ac:chgData name="Rafael J. Barros" userId="b1de768cb1c342db" providerId="LiveId" clId="{6B6CC7A3-76AE-425E-A1A8-4D65E3214972}" dt="2018-08-16T02:17:07.562" v="241" actId="1076"/>
          <ac:picMkLst>
            <pc:docMk/>
            <pc:sldMk cId="3920908717" sldId="431"/>
            <ac:picMk id="6" creationId="{24FE3E92-4E7D-4837-B13A-58545D99B554}"/>
          </ac:picMkLst>
        </pc:picChg>
      </pc:sldChg>
      <pc:sldChg chg="addSp delSp modSp add">
        <pc:chgData name="Rafael J. Barros" userId="b1de768cb1c342db" providerId="LiveId" clId="{6B6CC7A3-76AE-425E-A1A8-4D65E3214972}" dt="2018-08-16T03:05:06.529" v="303" actId="20577"/>
        <pc:sldMkLst>
          <pc:docMk/>
          <pc:sldMk cId="1744703204" sldId="432"/>
        </pc:sldMkLst>
        <pc:spChg chg="mod">
          <ac:chgData name="Rafael J. Barros" userId="b1de768cb1c342db" providerId="LiveId" clId="{6B6CC7A3-76AE-425E-A1A8-4D65E3214972}" dt="2018-08-16T03:05:06.529" v="303" actId="20577"/>
          <ac:spMkLst>
            <pc:docMk/>
            <pc:sldMk cId="1744703204" sldId="432"/>
            <ac:spMk id="2" creationId="{07006DCE-FF0D-4995-B138-680FAE197F14}"/>
          </ac:spMkLst>
        </pc:spChg>
        <pc:spChg chg="del">
          <ac:chgData name="Rafael J. Barros" userId="b1de768cb1c342db" providerId="LiveId" clId="{6B6CC7A3-76AE-425E-A1A8-4D65E3214972}" dt="2018-08-16T02:20:40.028" v="286"/>
          <ac:spMkLst>
            <pc:docMk/>
            <pc:sldMk cId="1744703204" sldId="432"/>
            <ac:spMk id="3" creationId="{A74EAEDB-F0E7-4394-8ECD-351E115EDF6E}"/>
          </ac:spMkLst>
        </pc:spChg>
        <pc:spChg chg="add mod">
          <ac:chgData name="Rafael J. Barros" userId="b1de768cb1c342db" providerId="LiveId" clId="{6B6CC7A3-76AE-425E-A1A8-4D65E3214972}" dt="2018-08-16T02:21:18.343" v="291" actId="1076"/>
          <ac:spMkLst>
            <pc:docMk/>
            <pc:sldMk cId="1744703204" sldId="432"/>
            <ac:spMk id="6" creationId="{CA1A8ACA-3522-46F3-A413-F315441D7FFE}"/>
          </ac:spMkLst>
        </pc:spChg>
        <pc:picChg chg="add mod">
          <ac:chgData name="Rafael J. Barros" userId="b1de768cb1c342db" providerId="LiveId" clId="{6B6CC7A3-76AE-425E-A1A8-4D65E3214972}" dt="2018-08-16T02:20:48.660" v="289" actId="1076"/>
          <ac:picMkLst>
            <pc:docMk/>
            <pc:sldMk cId="1744703204" sldId="432"/>
            <ac:picMk id="5" creationId="{8CA8E0DD-19D6-4404-8C9E-88ECDFFB8097}"/>
          </ac:picMkLst>
        </pc:picChg>
      </pc:sldChg>
      <pc:sldMasterChg chg="addSp modSp">
        <pc:chgData name="Rafael J. Barros" userId="b1de768cb1c342db" providerId="LiveId" clId="{6B6CC7A3-76AE-425E-A1A8-4D65E3214972}" dt="2018-08-16T06:06:21.594" v="340"/>
        <pc:sldMasterMkLst>
          <pc:docMk/>
          <pc:sldMasterMk cId="547963674" sldId="2147484457"/>
        </pc:sldMasterMkLst>
        <pc:spChg chg="add mod ord">
          <ac:chgData name="Rafael J. Barros" userId="b1de768cb1c342db" providerId="LiveId" clId="{6B6CC7A3-76AE-425E-A1A8-4D65E3214972}" dt="2018-08-16T06:06:21.594" v="340"/>
          <ac:spMkLst>
            <pc:docMk/>
            <pc:sldMasterMk cId="547963674" sldId="2147484457"/>
            <ac:spMk id="3" creationId="{EF0F9C24-5B05-4D47-ACBD-D8894B91A57B}"/>
          </ac:spMkLst>
        </pc:sp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2C3AC83-39A4-9448-8D1F-CC88008837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8224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8038553-0623-C645-82C3-FFD1A33B45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5136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0C8732C-9C9E-8042-A6FE-B565C9F5B2E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GB" altLang="en-US" b="1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109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783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56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27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419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880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09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26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10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52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67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26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69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注意单位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000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smu.sg/points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63CF2-D497-4299-8C30-8BD9A5B3B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44933C-4DFB-42C3-8AD9-6C3AD8777EBB}"/>
              </a:ext>
            </a:extLst>
          </p:cNvPr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43552" y="6584950"/>
            <a:ext cx="2057400" cy="273050"/>
          </a:xfrm>
        </p:spPr>
        <p:txBody>
          <a:bodyPr/>
          <a:lstStyle/>
          <a:p>
            <a:pPr>
              <a:defRPr/>
            </a:pPr>
            <a:fld id="{A790094F-2AD3-4DBB-827F-39C90A5A13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61072-D46A-4121-838D-F6F131EBA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6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B79E81-B4EB-4868-A4D1-02FE8E3A7B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782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4AF75-3839-4745-A387-CAF9C0A38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475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41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3008313" cy="505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401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C07643-4AC3-4140-A06D-FB8BDDA63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58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737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587B-9ED6-49F8-A8DB-EAF2E54C75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 Activity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0E0EA-E0FC-4CA7-B851-9330DCD17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4" name="Grupo 34">
            <a:extLst>
              <a:ext uri="{FF2B5EF4-FFF2-40B4-BE49-F238E27FC236}">
                <a16:creationId xmlns:a16="http://schemas.microsoft.com/office/drawing/2014/main" id="{E2A5BF73-2290-4C9F-9086-2708DB938D84}"/>
              </a:ext>
            </a:extLst>
          </p:cNvPr>
          <p:cNvGrpSpPr/>
          <p:nvPr userDrawn="1"/>
        </p:nvGrpSpPr>
        <p:grpSpPr>
          <a:xfrm>
            <a:off x="1182276" y="1400946"/>
            <a:ext cx="1194037" cy="794099"/>
            <a:chOff x="215380" y="2584312"/>
            <a:chExt cx="1194037" cy="794099"/>
          </a:xfrm>
        </p:grpSpPr>
        <p:pic>
          <p:nvPicPr>
            <p:cNvPr id="5" name="Imagen 25">
              <a:extLst>
                <a:ext uri="{FF2B5EF4-FFF2-40B4-BE49-F238E27FC236}">
                  <a16:creationId xmlns:a16="http://schemas.microsoft.com/office/drawing/2014/main" id="{2C5B58E8-6347-4B7A-A4D6-DB134193A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15380" y="2862749"/>
              <a:ext cx="1194037" cy="271372"/>
            </a:xfrm>
            <a:prstGeom prst="rect">
              <a:avLst/>
            </a:prstGeom>
          </p:spPr>
        </p:pic>
        <p:grpSp>
          <p:nvGrpSpPr>
            <p:cNvPr id="6" name="Group 39">
              <a:extLst>
                <a:ext uri="{FF2B5EF4-FFF2-40B4-BE49-F238E27FC236}">
                  <a16:creationId xmlns:a16="http://schemas.microsoft.com/office/drawing/2014/main" id="{8D1E2245-EC69-403F-9B87-A0A756BE6CDA}"/>
                </a:ext>
              </a:extLst>
            </p:cNvPr>
            <p:cNvGrpSpPr/>
            <p:nvPr/>
          </p:nvGrpSpPr>
          <p:grpSpPr>
            <a:xfrm>
              <a:off x="357145" y="2584312"/>
              <a:ext cx="910507" cy="794099"/>
              <a:chOff x="4096684" y="2056132"/>
              <a:chExt cx="910507" cy="782066"/>
            </a:xfrm>
          </p:grpSpPr>
          <p:pic>
            <p:nvPicPr>
              <p:cNvPr id="7" name="Picture 15">
                <a:extLst>
                  <a:ext uri="{FF2B5EF4-FFF2-40B4-BE49-F238E27FC236}">
                    <a16:creationId xmlns:a16="http://schemas.microsoft.com/office/drawing/2014/main" id="{416C9EFB-40A3-4449-9F47-B6B24AFD4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9575" y="2056132"/>
                <a:ext cx="403061" cy="438111"/>
              </a:xfrm>
              <a:prstGeom prst="rect">
                <a:avLst/>
              </a:prstGeom>
            </p:spPr>
          </p:pic>
          <p:sp>
            <p:nvSpPr>
              <p:cNvPr id="8" name="TextBox 16">
                <a:extLst>
                  <a:ext uri="{FF2B5EF4-FFF2-40B4-BE49-F238E27FC236}">
                    <a16:creationId xmlns:a16="http://schemas.microsoft.com/office/drawing/2014/main" id="{4D80EC53-E8B1-4198-B8B3-5DBB2D203808}"/>
                  </a:ext>
                </a:extLst>
              </p:cNvPr>
              <p:cNvSpPr txBox="1"/>
              <p:nvPr/>
            </p:nvSpPr>
            <p:spPr>
              <a:xfrm>
                <a:off x="4096684" y="2595708"/>
                <a:ext cx="910507" cy="2424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cap="all" dirty="0">
                    <a:latin typeface="Century Gothic" pitchFamily="34" charset="0"/>
                  </a:rPr>
                  <a:t>People &amp; Systems</a:t>
                </a:r>
              </a:p>
              <a:p>
                <a:pPr algn="ctr"/>
                <a:r>
                  <a:rPr lang="en-US" sz="800" b="1" cap="all" dirty="0">
                    <a:solidFill>
                      <a:srgbClr val="FF0000"/>
                    </a:solidFill>
                    <a:latin typeface="Century Gothic" pitchFamily="34" charset="0"/>
                  </a:rPr>
                  <a:t>RESOURCES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1CD99C-F165-4692-960A-C0D906665B6D}"/>
              </a:ext>
            </a:extLst>
          </p:cNvPr>
          <p:cNvGrpSpPr/>
          <p:nvPr userDrawn="1"/>
        </p:nvGrpSpPr>
        <p:grpSpPr>
          <a:xfrm>
            <a:off x="1182276" y="3962400"/>
            <a:ext cx="1198645" cy="493244"/>
            <a:chOff x="3921844" y="2514600"/>
            <a:chExt cx="1198645" cy="493244"/>
          </a:xfrm>
        </p:grpSpPr>
        <p:grpSp>
          <p:nvGrpSpPr>
            <p:cNvPr id="11" name="Grupo 62">
              <a:extLst>
                <a:ext uri="{FF2B5EF4-FFF2-40B4-BE49-F238E27FC236}">
                  <a16:creationId xmlns:a16="http://schemas.microsoft.com/office/drawing/2014/main" id="{3D12F523-F76C-4F43-A2E9-CBAAE1A787AF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4082376" y="2514600"/>
              <a:ext cx="877586" cy="137919"/>
              <a:chOff x="3453989" y="1753433"/>
              <a:chExt cx="1841711" cy="289439"/>
            </a:xfrm>
          </p:grpSpPr>
          <p:sp>
            <p:nvSpPr>
              <p:cNvPr id="13" name="Conector 55">
                <a:extLst>
                  <a:ext uri="{FF2B5EF4-FFF2-40B4-BE49-F238E27FC236}">
                    <a16:creationId xmlns:a16="http://schemas.microsoft.com/office/drawing/2014/main" id="{27A61A60-2ED4-4116-9D24-402A029E1E46}"/>
                  </a:ext>
                </a:extLst>
              </p:cNvPr>
              <p:cNvSpPr/>
              <p:nvPr/>
            </p:nvSpPr>
            <p:spPr>
              <a:xfrm>
                <a:off x="3453989" y="1808152"/>
                <a:ext cx="180000" cy="180000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roceso alternativo 56">
                <a:extLst>
                  <a:ext uri="{FF2B5EF4-FFF2-40B4-BE49-F238E27FC236}">
                    <a16:creationId xmlns:a16="http://schemas.microsoft.com/office/drawing/2014/main" id="{DF85CB54-CEA5-4953-AD37-F7D7C3A381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5895" y="1753433"/>
                <a:ext cx="432000" cy="289439"/>
              </a:xfrm>
              <a:prstGeom prst="flowChartAlternateProcess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ector recto 57">
                <a:extLst>
                  <a:ext uri="{FF2B5EF4-FFF2-40B4-BE49-F238E27FC236}">
                    <a16:creationId xmlns:a16="http://schemas.microsoft.com/office/drawing/2014/main" id="{767BF68F-2DA6-4C3B-B303-9F65BB610825}"/>
                  </a:ext>
                </a:extLst>
              </p:cNvPr>
              <p:cNvCxnSpPr>
                <a:stCxn id="13" idx="6"/>
                <a:endCxn id="14" idx="1"/>
              </p:cNvCxnSpPr>
              <p:nvPr/>
            </p:nvCxnSpPr>
            <p:spPr>
              <a:xfrm>
                <a:off x="3633989" y="1898152"/>
                <a:ext cx="211906" cy="1"/>
              </a:xfrm>
              <a:prstGeom prst="line">
                <a:avLst/>
              </a:prstGeom>
              <a:ln w="63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Proceso alternativo 58">
                <a:extLst>
                  <a:ext uri="{FF2B5EF4-FFF2-40B4-BE49-F238E27FC236}">
                    <a16:creationId xmlns:a16="http://schemas.microsoft.com/office/drawing/2014/main" id="{ECED7FE8-0255-4E0E-A635-6A09F943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9801" y="1753433"/>
                <a:ext cx="432000" cy="289439"/>
              </a:xfrm>
              <a:prstGeom prst="flowChartAlternateProcess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Conector recto 59">
                <a:extLst>
                  <a:ext uri="{FF2B5EF4-FFF2-40B4-BE49-F238E27FC236}">
                    <a16:creationId xmlns:a16="http://schemas.microsoft.com/office/drawing/2014/main" id="{7520B43A-8E78-4CDD-8821-2E2EA930B018}"/>
                  </a:ext>
                </a:extLst>
              </p:cNvPr>
              <p:cNvCxnSpPr>
                <a:stCxn id="14" idx="3"/>
                <a:endCxn id="16" idx="1"/>
              </p:cNvCxnSpPr>
              <p:nvPr/>
            </p:nvCxnSpPr>
            <p:spPr>
              <a:xfrm>
                <a:off x="4277895" y="1898153"/>
                <a:ext cx="211906" cy="0"/>
              </a:xfrm>
              <a:prstGeom prst="line">
                <a:avLst/>
              </a:prstGeom>
              <a:ln w="63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mbo 60">
                <a:extLst>
                  <a:ext uri="{FF2B5EF4-FFF2-40B4-BE49-F238E27FC236}">
                    <a16:creationId xmlns:a16="http://schemas.microsoft.com/office/drawing/2014/main" id="{941D0200-A4A2-49C7-A248-1B8A978447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5700" y="1808152"/>
                <a:ext cx="180000" cy="1800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Conector recto 61">
                <a:extLst>
                  <a:ext uri="{FF2B5EF4-FFF2-40B4-BE49-F238E27FC236}">
                    <a16:creationId xmlns:a16="http://schemas.microsoft.com/office/drawing/2014/main" id="{04B1A02C-F978-4686-B1AD-07EC20C03446}"/>
                  </a:ext>
                </a:extLst>
              </p:cNvPr>
              <p:cNvCxnSpPr>
                <a:stCxn id="16" idx="3"/>
                <a:endCxn id="18" idx="1"/>
              </p:cNvCxnSpPr>
              <p:nvPr/>
            </p:nvCxnSpPr>
            <p:spPr>
              <a:xfrm flipV="1">
                <a:off x="4921801" y="1898152"/>
                <a:ext cx="193899" cy="1"/>
              </a:xfrm>
              <a:prstGeom prst="line">
                <a:avLst/>
              </a:prstGeom>
              <a:ln w="63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6EFB07-03D8-4BC7-AC8C-5E4787CE3167}"/>
                </a:ext>
              </a:extLst>
            </p:cNvPr>
            <p:cNvSpPr txBox="1"/>
            <p:nvPr/>
          </p:nvSpPr>
          <p:spPr>
            <a:xfrm>
              <a:off x="3921844" y="2761623"/>
              <a:ext cx="119864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cap="all" dirty="0">
                  <a:latin typeface="Century Gothic" pitchFamily="34" charset="0"/>
                </a:rPr>
                <a:t>Instructions</a:t>
              </a:r>
            </a:p>
            <a:p>
              <a:pPr algn="ctr"/>
              <a:r>
                <a:rPr lang="en-US" sz="800" b="1" cap="all" dirty="0">
                  <a:solidFill>
                    <a:srgbClr val="00B050"/>
                  </a:solidFill>
                  <a:latin typeface="Century Gothic" pitchFamily="34" charset="0"/>
                </a:rPr>
                <a:t>Processes</a:t>
              </a:r>
            </a:p>
          </p:txBody>
        </p:sp>
      </p:grpSp>
      <p:grpSp>
        <p:nvGrpSpPr>
          <p:cNvPr id="20" name="Grupo 33">
            <a:extLst>
              <a:ext uri="{FF2B5EF4-FFF2-40B4-BE49-F238E27FC236}">
                <a16:creationId xmlns:a16="http://schemas.microsoft.com/office/drawing/2014/main" id="{E4DA7139-1AAC-4B32-B357-755BDC3AEB6A}"/>
              </a:ext>
            </a:extLst>
          </p:cNvPr>
          <p:cNvGrpSpPr/>
          <p:nvPr userDrawn="1"/>
        </p:nvGrpSpPr>
        <p:grpSpPr>
          <a:xfrm>
            <a:off x="1244509" y="2543570"/>
            <a:ext cx="1082760" cy="876449"/>
            <a:chOff x="2202156" y="2625325"/>
            <a:chExt cx="1082760" cy="876449"/>
          </a:xfrm>
        </p:grpSpPr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AFAA8CFB-24D3-437C-A13D-A20FCBBE8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254935" y="2827628"/>
              <a:ext cx="977202" cy="42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" name="Group 65">
              <a:extLst>
                <a:ext uri="{FF2B5EF4-FFF2-40B4-BE49-F238E27FC236}">
                  <a16:creationId xmlns:a16="http://schemas.microsoft.com/office/drawing/2014/main" id="{C07E70AE-455B-4A28-99D5-96073E6089D1}"/>
                </a:ext>
              </a:extLst>
            </p:cNvPr>
            <p:cNvGrpSpPr/>
            <p:nvPr/>
          </p:nvGrpSpPr>
          <p:grpSpPr>
            <a:xfrm>
              <a:off x="2202156" y="2625325"/>
              <a:ext cx="1082760" cy="876449"/>
              <a:chOff x="8006236" y="2031585"/>
              <a:chExt cx="710207" cy="876449"/>
            </a:xfrm>
          </p:grpSpPr>
          <p:pic>
            <p:nvPicPr>
              <p:cNvPr id="23" name="Picture 26" descr="data-icon.png">
                <a:extLst>
                  <a:ext uri="{FF2B5EF4-FFF2-40B4-BE49-F238E27FC236}">
                    <a16:creationId xmlns:a16="http://schemas.microsoft.com/office/drawing/2014/main" id="{D4ECD595-2DEF-4357-8EEF-9E696CD7A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44733" y="2031585"/>
                <a:ext cx="428477" cy="457200"/>
              </a:xfrm>
              <a:prstGeom prst="rect">
                <a:avLst/>
              </a:prstGeom>
            </p:spPr>
          </p:pic>
          <p:sp>
            <p:nvSpPr>
              <p:cNvPr id="24" name="TextBox 27">
                <a:extLst>
                  <a:ext uri="{FF2B5EF4-FFF2-40B4-BE49-F238E27FC236}">
                    <a16:creationId xmlns:a16="http://schemas.microsoft.com/office/drawing/2014/main" id="{3F820581-BF76-459A-9028-7772E579D0E4}"/>
                  </a:ext>
                </a:extLst>
              </p:cNvPr>
              <p:cNvSpPr txBox="1"/>
              <p:nvPr/>
            </p:nvSpPr>
            <p:spPr>
              <a:xfrm>
                <a:off x="8006236" y="2661813"/>
                <a:ext cx="71020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800" cap="all" dirty="0">
                    <a:latin typeface="Century Gothic" pitchFamily="34" charset="0"/>
                  </a:rPr>
                  <a:t>Materials Needed</a:t>
                </a:r>
              </a:p>
              <a:p>
                <a:pPr algn="ctr"/>
                <a:r>
                  <a:rPr lang="en-US" sz="800" b="1" cap="all" dirty="0">
                    <a:solidFill>
                      <a:srgbClr val="1388D8"/>
                    </a:solidFill>
                    <a:latin typeface="Century Gothic" pitchFamily="34" charset="0"/>
                  </a:rPr>
                  <a:t>DATA</a:t>
                </a:r>
              </a:p>
            </p:txBody>
          </p:sp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7B6B629-461B-4782-8D16-356652FAE65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69206" y="1569395"/>
            <a:ext cx="457200" cy="457200"/>
          </a:xfrm>
          <a:prstGeom prst="rect">
            <a:avLst/>
          </a:prstGeom>
        </p:spPr>
      </p:pic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2A0C1B0-0328-4B5F-BB28-54994904A69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308978" y="1613329"/>
            <a:ext cx="1652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1" kern="0" dirty="0">
                <a:solidFill>
                  <a:schemeClr val="tx1"/>
                </a:solidFill>
                <a:latin typeface="Century Gothic" panose="020B0502020202020204" pitchFamily="34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Minutes</a:t>
            </a:r>
            <a:endParaRPr lang="en-SG" sz="1800" b="1" kern="0" dirty="0">
              <a:solidFill>
                <a:schemeClr val="tx1"/>
              </a:solidFill>
              <a:latin typeface="Century Gothic" panose="020B0502020202020204" pitchFamily="34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52C7F2C-DB4C-4CCD-A53F-A2A945A597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7000" y="1613329"/>
            <a:ext cx="1752600" cy="369332"/>
          </a:xfrm>
        </p:spPr>
        <p:txBody>
          <a:bodyPr anchor="ctr"/>
          <a:lstStyle>
            <a:lvl1pPr marL="0" indent="0">
              <a:buNone/>
              <a:defRPr lang="en-US" sz="1800" b="1" kern="0" dirty="0" smtClean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Class Teams</a:t>
            </a:r>
            <a:endParaRPr lang="en-SG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16C867F6-9476-4FAE-A983-483580C8C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2600" y="1613329"/>
            <a:ext cx="609600" cy="369332"/>
          </a:xfrm>
        </p:spPr>
        <p:txBody>
          <a:bodyPr anchor="ctr"/>
          <a:lstStyle>
            <a:lvl1pPr marL="0" indent="0">
              <a:buNone/>
              <a:defRPr lang="en-US" sz="1800" b="1" kern="0" dirty="0" smtClean="0">
                <a:solidFill>
                  <a:srgbClr val="FF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15</a:t>
            </a:r>
            <a:endParaRPr lang="en-SG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2580C9FA-4677-4C64-A267-DE0BB99175F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0" y="2509956"/>
            <a:ext cx="6019800" cy="701731"/>
          </a:xfrm>
        </p:spPr>
        <p:txBody>
          <a:bodyPr/>
          <a:lstStyle>
            <a:lvl1pPr marL="0" indent="0">
              <a:buFontTx/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en-S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Open a browser in your mobile or device at</a:t>
            </a:r>
          </a:p>
          <a:p>
            <a:r>
              <a:rPr lang="en-SG" dirty="0">
                <a:latin typeface="Helvetica Neue Light" panose="02000403000000020004" pitchFamily="2" charset="0"/>
                <a:ea typeface="Helvetica Neue Light" panose="02000403000000020004" pitchFamily="2" charset="0"/>
                <a:hlinkClick r:id="rId7"/>
              </a:rPr>
              <a:t>https://smu.sg/points</a:t>
            </a:r>
            <a:endParaRPr lang="en-SG" dirty="0"/>
          </a:p>
        </p:txBody>
      </p:sp>
      <p:sp>
        <p:nvSpPr>
          <p:cNvPr id="35" name="Content Placeholder 33">
            <a:extLst>
              <a:ext uri="{FF2B5EF4-FFF2-40B4-BE49-F238E27FC236}">
                <a16:creationId xmlns:a16="http://schemas.microsoft.com/office/drawing/2014/main" id="{0EE5E8B2-FCFA-4B16-A573-8BD02E93C1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0" y="3720496"/>
            <a:ext cx="6019800" cy="369332"/>
          </a:xfrm>
        </p:spPr>
        <p:txBody>
          <a:bodyPr/>
          <a:lstStyle>
            <a:lvl1pPr marL="0" indent="0">
              <a:buFontTx/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en-S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Steps…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00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8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B15F46-D30D-4DF7-A362-218ACA8E46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MSIPCMContentMarking" descr="{&quot;HashCode&quot;:-1168360584,&quot;Placement&quot;:&quot;Header&quot;}">
            <a:extLst>
              <a:ext uri="{FF2B5EF4-FFF2-40B4-BE49-F238E27FC236}">
                <a16:creationId xmlns:a16="http://schemas.microsoft.com/office/drawing/2014/main" id="{EF0F9C24-5B05-4D47-ACBD-D8894B91A57B}"/>
              </a:ext>
            </a:extLst>
          </p:cNvPr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SG" sz="800">
                <a:solidFill>
                  <a:srgbClr val="333333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54796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2" r:id="rId3"/>
    <p:sldLayoutId id="2147484463" r:id="rId4"/>
    <p:sldLayoutId id="2147484465" r:id="rId5"/>
    <p:sldLayoutId id="2147484466" r:id="rId6"/>
    <p:sldLayoutId id="2147484467" r:id="rId7"/>
    <p:sldLayoutId id="2147484468" r:id="rId8"/>
    <p:sldLayoutId id="2147484471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entury Gothic" panose="020B0502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Gothic" panose="020B0502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Gothic" panose="020B0502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entury Gothic" panose="020B0502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580" y="5235127"/>
            <a:ext cx="9119419" cy="584775"/>
          </a:xfrm>
        </p:spPr>
        <p:txBody>
          <a:bodyPr/>
          <a:lstStyle/>
          <a:p>
            <a:r>
              <a:rPr lang="en-GB" altLang="en-US" dirty="0"/>
              <a:t>Lab 4 </a:t>
            </a:r>
            <a:r>
              <a:rPr lang="en-SG" dirty="0"/>
              <a:t>As Is Process Static Analysis</a:t>
            </a:r>
            <a:endParaRPr lang="en-GB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E646B1-A436-419E-88DD-94345488E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IS210 – Business Process Analysis and Solutioning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</a:pPr>
            <a:r>
              <a:rPr lang="en-GB" altLang="en-US" sz="2400" b="1" dirty="0">
                <a:latin typeface="Century Gothic" panose="020B0502020202020204" pitchFamily="34" charset="0"/>
              </a:rPr>
              <a:t>Cost and Resource Analysis - Execution Time</a:t>
            </a:r>
          </a:p>
          <a:p>
            <a:pPr lvl="1">
              <a:buClrTx/>
            </a:pPr>
            <a:endParaRPr lang="en-GB" altLang="en-US" b="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9870"/>
            <a:ext cx="9144000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3 – Simulation Attributes settings using Attributes Panel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37549"/>
              </p:ext>
            </p:extLst>
          </p:nvPr>
        </p:nvGraphicFramePr>
        <p:xfrm>
          <a:off x="228600" y="1524003"/>
          <a:ext cx="8763000" cy="5105397"/>
        </p:xfrm>
        <a:graphic>
          <a:graphicData uri="http://schemas.openxmlformats.org/drawingml/2006/table">
            <a:tbl>
              <a:tblPr/>
              <a:tblGrid>
                <a:gridCol w="533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Cur Step</a:t>
                      </a:r>
                      <a:endParaRPr lang="en-SG" sz="18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Prev</a:t>
                      </a:r>
                      <a:r>
                        <a:rPr lang="en-GB" sz="16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 Step</a:t>
                      </a:r>
                      <a:endParaRPr lang="en-SG" sz="18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Task Description</a:t>
                      </a:r>
                      <a:endParaRPr lang="en-SG" sz="18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Execution Time (min)</a:t>
                      </a:r>
                      <a:endParaRPr lang="en-SG" sz="18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-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CSO gathers customer requirements &amp; fills Rental Application Form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30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2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OD dispatches Rental Application Form from CSO to MO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5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3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2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MO checks availability of choice industrial space using IMS using information from the rental application form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25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4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3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MO proceeds to CSC to meet customer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5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5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4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MO obtains customer UEN &amp; verifies eligibility from government website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5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6a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5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MO markets choice industrial spaces to customer if UEN eligible (75%)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45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6b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5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MO informs customer of UEN ineligibility and updates Rental Application Form of rejection status (25%).  Process ends.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3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7a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6a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If customer rejects choice industrial space, MO updates Rental Application Form of customer rejection (10%).  Process ends.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3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7b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6a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If customer accepts choice industrial space, MO reserves customer selection in IMS, updates Rental Application Form &amp; passes form to customer (90%)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5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8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7b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MO sends email to LM for Rental Application approval 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3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SimSun" panose="02010600030101010101" pitchFamily="2" charset="-122"/>
                        </a:rPr>
                        <a:t>9</a:t>
                      </a:r>
                      <a:endParaRPr lang="en-SG" sz="14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8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CSO collects rental application form and booking fee from customer.  CSO note down the payment and issue receipt to customer. Process ends.</a:t>
                      </a:r>
                      <a:endParaRPr lang="en-SG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12</a:t>
                      </a:r>
                      <a:endParaRPr lang="en-SG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4010" marR="44010" marT="61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06578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76337"/>
            <a:ext cx="9144000" cy="904863"/>
          </a:xfrm>
        </p:spPr>
        <p:txBody>
          <a:bodyPr/>
          <a:lstStyle/>
          <a:p>
            <a:r>
              <a:rPr lang="en-GB" altLang="en-US" b="1" dirty="0">
                <a:cs typeface="Arial" charset="0"/>
              </a:rPr>
              <a:t>Probability of Gateway</a:t>
            </a:r>
          </a:p>
          <a:p>
            <a:pPr lvl="1"/>
            <a:r>
              <a:rPr lang="en-GB" altLang="en-US" sz="2400" dirty="0">
                <a:cs typeface="Arial" charset="0"/>
              </a:rPr>
              <a:t>Set probability at the sequence flow connector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pic>
        <p:nvPicPr>
          <p:cNvPr id="1639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9" b="5469"/>
          <a:stretch>
            <a:fillRect/>
          </a:stretch>
        </p:blipFill>
        <p:spPr bwMode="auto">
          <a:xfrm>
            <a:off x="3962400" y="2286000"/>
            <a:ext cx="4625975" cy="182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62605"/>
              </p:ext>
            </p:extLst>
          </p:nvPr>
        </p:nvGraphicFramePr>
        <p:xfrm>
          <a:off x="909638" y="5105400"/>
          <a:ext cx="7315200" cy="1524000"/>
        </p:xfrm>
        <a:graphic>
          <a:graphicData uri="http://schemas.openxmlformats.org/drawingml/2006/table">
            <a:tbl>
              <a:tblPr/>
              <a:tblGrid>
                <a:gridCol w="494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Decision Points</a:t>
                      </a:r>
                      <a:endParaRPr kumimoji="0" lang="en-SG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 (%)</a:t>
                      </a:r>
                      <a:endParaRPr kumimoji="0" lang="en-SG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(%)</a:t>
                      </a:r>
                      <a:endParaRPr kumimoji="0" lang="en-SG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 </a:t>
                      </a: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eligible for rental of industrial space?</a:t>
                      </a:r>
                      <a:endParaRPr kumimoji="0" lang="en-SG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</a:t>
                      </a:r>
                      <a:endParaRPr kumimoji="0" lang="en-S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  <a:endParaRPr kumimoji="0" lang="en-SG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Customers decision on the choices of industrial spaces recommended by the MO?</a:t>
                      </a:r>
                      <a:endParaRPr kumimoji="0" lang="en-SG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SG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00FF"/>
                        </a:buClr>
                        <a:buSzPct val="4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3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SG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4763" y="4423552"/>
            <a:ext cx="91440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Tx/>
              <a:buSzPct val="100000"/>
              <a:buFontTx/>
              <a:buChar char="-"/>
              <a:defRPr/>
            </a:pPr>
            <a:r>
              <a:rPr lang="en-GB" altLang="en-US" sz="2400" dirty="0">
                <a:latin typeface="Century Gothic" panose="020B0502020202020204" pitchFamily="34" charset="0"/>
                <a:cs typeface="Arial" charset="0"/>
              </a:rPr>
              <a:t>Set probability for all sequence flow connector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6221"/>
            <a:ext cx="9144000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3 – Simulation Attributes settings using Attributes Panel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389169"/>
            <a:ext cx="2336474" cy="172563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3862947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9" y="1114742"/>
            <a:ext cx="9144000" cy="904863"/>
          </a:xfrm>
        </p:spPr>
        <p:txBody>
          <a:bodyPr/>
          <a:lstStyle/>
          <a:p>
            <a:r>
              <a:rPr lang="en-GB" altLang="en-US" b="1" dirty="0">
                <a:cs typeface="Arial" charset="0"/>
              </a:rPr>
              <a:t>Process Cost Analysis</a:t>
            </a:r>
          </a:p>
          <a:p>
            <a:pPr lvl="1"/>
            <a:r>
              <a:rPr lang="en-GB" altLang="en-US" sz="2400" dirty="0"/>
              <a:t>Shows </a:t>
            </a:r>
            <a:r>
              <a:rPr lang="en-GB" altLang="en-US" sz="2400" dirty="0">
                <a:solidFill>
                  <a:srgbClr val="3333FF"/>
                </a:solidFill>
              </a:rPr>
              <a:t>weighted average process cost</a:t>
            </a:r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3169"/>
            <a:ext cx="9144000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4 – Creating Quantitative Analysis Report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cxnSp>
        <p:nvCxnSpPr>
          <p:cNvPr id="17416" name="Curved Connector 14340"/>
          <p:cNvCxnSpPr>
            <a:cxnSpLocks noChangeShapeType="1"/>
          </p:cNvCxnSpPr>
          <p:nvPr/>
        </p:nvCxnSpPr>
        <p:spPr bwMode="auto">
          <a:xfrm>
            <a:off x="6832600" y="3114675"/>
            <a:ext cx="482600" cy="1371600"/>
          </a:xfrm>
          <a:prstGeom prst="curvedConnector2">
            <a:avLst/>
          </a:prstGeom>
          <a:noFill/>
          <a:ln w="1016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86275"/>
            <a:ext cx="7705725" cy="229552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39726"/>
            <a:ext cx="6135615" cy="163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31070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3169"/>
            <a:ext cx="9144000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4 – Creating Quantitative Analysis Report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06271"/>
              </p:ext>
            </p:extLst>
          </p:nvPr>
        </p:nvGraphicFramePr>
        <p:xfrm>
          <a:off x="253207" y="2041796"/>
          <a:ext cx="8704262" cy="3197196"/>
        </p:xfrm>
        <a:graphic>
          <a:graphicData uri="http://schemas.openxmlformats.org/drawingml/2006/table">
            <a:tbl>
              <a:tblPr/>
              <a:tblGrid>
                <a:gridCol w="337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929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16" marR="9516" marT="9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F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16" marR="9516" marT="9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F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16" marR="9516" marT="9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F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Without Cost Center</a:t>
                      </a:r>
                    </a:p>
                  </a:txBody>
                  <a:tcPr marL="9516" marR="9516" marT="9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F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16" marR="9516" marT="9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9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Task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Input factor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Costs per execution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Costs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Costs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581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CSO gathers customer requirements &amp; fills rental application form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$ 65,000.00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$ 65,000.00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9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OD Dispatches rental application form from CSO to MO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$ 0.50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$ 3,250.00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$ 3,250.00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9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MO checks availability of choice industrial space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$ 12.50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$ 81,250.00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$ 81,250.00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9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MO proceeds to CSC to meet customer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$ 2.50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$ 16,250.00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$ 16,250.00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581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MO obtains customer UEN and verifies eligibility from government website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$ 2.50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$ 16,250.00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$ 16,250.00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929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MO markets choice industrial spaces to customer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$ 22.50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$ 109,687.50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$ 109,687.50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581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MO reserves customer selection in IMS and updates rental application form &amp; pass form to customer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$ 2.50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$ 10,968.75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$ 10,968.75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929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MO emails LM for Rental Application approval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$ 6,581.25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$ 6,581.25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3581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CSO collects rental application form and booking fee from customer &amp; informs 2 working day wait time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$ 4.00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$ 17,550.00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$ 17,550.00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929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MO updates rental application form of customer rejection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0.08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$ 731.25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$ 731.25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3581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MO informs customer of UEN  ineligibility and updates rental application form of rejection status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$ 1.50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$ 2,437.50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000" b="0" i="0" u="none" strike="noStrike">
                          <a:effectLst/>
                          <a:latin typeface="Arial" panose="020B0604020202020204" pitchFamily="34" charset="0"/>
                        </a:rPr>
                        <a:t>$ 2,437.50</a:t>
                      </a:r>
                    </a:p>
                  </a:txBody>
                  <a:tcPr marL="9516" marR="9516" marT="95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1" i="0" u="none" strike="noStrike">
                          <a:solidFill>
                            <a:srgbClr val="AD0F5B"/>
                          </a:solidFill>
                          <a:effectLst/>
                          <a:latin typeface="Arial" panose="020B0604020202020204" pitchFamily="34" charset="0"/>
                        </a:rPr>
                        <a:t>Sums</a:t>
                      </a:r>
                    </a:p>
                  </a:txBody>
                  <a:tcPr marL="9516" marR="9516" marT="9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1" i="0" u="none" strike="noStrike" dirty="0">
                          <a:solidFill>
                            <a:srgbClr val="AD0F5B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16" marR="9516" marT="9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dirty="0">
                          <a:solidFill>
                            <a:srgbClr val="0070C0"/>
                          </a:solidFill>
                        </a:rPr>
                        <a:t>$ 50.76</a:t>
                      </a:r>
                    </a:p>
                  </a:txBody>
                  <a:tcPr marL="9516" marR="9516" marT="9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b="0" i="0" u="none" strike="noStrike" dirty="0">
                          <a:effectLst/>
                          <a:latin typeface="Arial" panose="020B0604020202020204" pitchFamily="34" charset="0"/>
                        </a:rPr>
                        <a:t>$ 329,956.25</a:t>
                      </a:r>
                    </a:p>
                  </a:txBody>
                  <a:tcPr marL="9516" marR="9516" marT="9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b="0" i="0" u="none" strike="noStrike" dirty="0">
                          <a:effectLst/>
                          <a:latin typeface="Arial" panose="020B0604020202020204" pitchFamily="34" charset="0"/>
                        </a:rPr>
                        <a:t>$ 329,956.25</a:t>
                      </a:r>
                    </a:p>
                  </a:txBody>
                  <a:tcPr marL="9516" marR="9516" marT="95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 bwMode="auto">
          <a:xfrm>
            <a:off x="3143794" y="3151757"/>
            <a:ext cx="1371600" cy="614362"/>
          </a:xfrm>
          <a:prstGeom prst="wedgeRoundRectCallout">
            <a:avLst>
              <a:gd name="adj1" fmla="val 54199"/>
              <a:gd name="adj2" fmla="val 85508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000" b="0" i="1" dirty="0">
                <a:solidFill>
                  <a:srgbClr val="FF0000"/>
                </a:solidFill>
                <a:latin typeface="Calibri" pitchFamily="34" charset="0"/>
              </a:rPr>
              <a:t>75%x90%</a:t>
            </a:r>
            <a:endParaRPr lang="en-SG" sz="2000" b="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3640394"/>
            <a:ext cx="533400" cy="722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SG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096419" y="4826388"/>
            <a:ext cx="1371600" cy="614363"/>
          </a:xfrm>
          <a:prstGeom prst="wedgeRoundRectCallout">
            <a:avLst>
              <a:gd name="adj1" fmla="val 49664"/>
              <a:gd name="adj2" fmla="val -95020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000" b="0" i="1" dirty="0">
                <a:solidFill>
                  <a:srgbClr val="FF0000"/>
                </a:solidFill>
                <a:latin typeface="Calibri" pitchFamily="34" charset="0"/>
              </a:rPr>
              <a:t>75%x10%</a:t>
            </a:r>
            <a:endParaRPr lang="en-SG" sz="2000" b="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406587"/>
            <a:ext cx="457200" cy="201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SG" dirty="0"/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248400" y="1225130"/>
            <a:ext cx="2466975" cy="614363"/>
          </a:xfrm>
          <a:prstGeom prst="wedgeRoundRectCallout">
            <a:avLst>
              <a:gd name="adj1" fmla="val -55695"/>
              <a:gd name="adj2" fmla="val 14494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000" b="0" i="1" dirty="0">
                <a:solidFill>
                  <a:srgbClr val="FF0000"/>
                </a:solidFill>
                <a:latin typeface="Calibri" pitchFamily="34" charset="0"/>
              </a:rPr>
              <a:t>CSO $20 per hour, activity takes 30mins</a:t>
            </a:r>
            <a:endParaRPr lang="en-SG" sz="2000" b="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6784" y="2331226"/>
            <a:ext cx="854015" cy="259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SG" dirty="0"/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5530969" y="5931591"/>
            <a:ext cx="3511550" cy="614363"/>
          </a:xfrm>
          <a:prstGeom prst="wedgeRoundRectCallout">
            <a:avLst>
              <a:gd name="adj1" fmla="val -37904"/>
              <a:gd name="adj2" fmla="val -170756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000" b="0" i="1" dirty="0">
                <a:solidFill>
                  <a:srgbClr val="FF0000"/>
                </a:solidFill>
                <a:latin typeface="Calibri" pitchFamily="34" charset="0"/>
              </a:rPr>
              <a:t>Weighted average process cost</a:t>
            </a:r>
            <a:endParaRPr lang="en-SG" sz="2000" b="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4637" y="4960969"/>
            <a:ext cx="1046162" cy="268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53071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5800"/>
            <a:ext cx="8001000" cy="2209800"/>
          </a:xfrm>
          <a:prstGeom prst="rect">
            <a:avLst/>
          </a:prstGeom>
        </p:spPr>
      </p:pic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128788"/>
            <a:ext cx="9144000" cy="103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Century Gothic" panose="020B0502020202020204" pitchFamily="34" charset="0"/>
              </a:rPr>
              <a:t>Resource Consumption Analysis Report</a:t>
            </a:r>
          </a:p>
          <a:p>
            <a:pPr marL="457200" lvl="1" indent="0">
              <a:buClrTx/>
              <a:buSzPct val="100000"/>
              <a:buNone/>
            </a:pPr>
            <a:r>
              <a:rPr lang="en-GB" altLang="en-US" sz="2400" dirty="0">
                <a:latin typeface="Century Gothic" panose="020B0502020202020204" pitchFamily="34" charset="0"/>
              </a:rPr>
              <a:t>- </a:t>
            </a:r>
            <a:r>
              <a:rPr lang="en-GB" altLang="en-US" sz="2400" dirty="0">
                <a:solidFill>
                  <a:srgbClr val="0000FF"/>
                </a:solidFill>
                <a:latin typeface="Century Gothic" panose="020B0502020202020204" pitchFamily="34" charset="0"/>
              </a:rPr>
              <a:t>Compute the time consumption for each task</a:t>
            </a:r>
            <a:endParaRPr lang="en-GB" altLang="en-US" b="0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0" y="20302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kern="0" dirty="0">
                <a:latin typeface="Century Gothic" panose="020B0502020202020204" pitchFamily="34" charset="0"/>
                <a:cs typeface="Arial" charset="0"/>
              </a:rPr>
              <a:t>Part 4 – Creating Quantitative Analysis Report</a:t>
            </a:r>
          </a:p>
        </p:txBody>
      </p:sp>
      <p:cxnSp>
        <p:nvCxnSpPr>
          <p:cNvPr id="18439" name="Curved Connector 14340"/>
          <p:cNvCxnSpPr>
            <a:cxnSpLocks noChangeShapeType="1"/>
          </p:cNvCxnSpPr>
          <p:nvPr/>
        </p:nvCxnSpPr>
        <p:spPr bwMode="auto">
          <a:xfrm>
            <a:off x="7705433" y="3080545"/>
            <a:ext cx="371767" cy="1415255"/>
          </a:xfrm>
          <a:prstGeom prst="curvedConnector2">
            <a:avLst/>
          </a:prstGeom>
          <a:noFill/>
          <a:ln w="1016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5" y="2304255"/>
            <a:ext cx="6890730" cy="18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65359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128788"/>
            <a:ext cx="9144000" cy="103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Century Gothic" panose="020B0502020202020204" pitchFamily="34" charset="0"/>
              </a:rPr>
              <a:t>Resource Consumption Analysis Report</a:t>
            </a:r>
          </a:p>
          <a:p>
            <a:pPr lvl="1"/>
            <a:r>
              <a:rPr lang="en-GB" altLang="en-US" sz="2400" dirty="0">
                <a:latin typeface="Century Gothic" panose="020B0502020202020204" pitchFamily="34" charset="0"/>
              </a:rPr>
              <a:t>- Shows </a:t>
            </a:r>
            <a:r>
              <a:rPr lang="en-GB" altLang="en-US" sz="2400" dirty="0">
                <a:solidFill>
                  <a:srgbClr val="3333FF"/>
                </a:solidFill>
                <a:latin typeface="Century Gothic" panose="020B0502020202020204" pitchFamily="34" charset="0"/>
              </a:rPr>
              <a:t>estimated required number of resources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0" y="20302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kern="0" dirty="0">
                <a:latin typeface="Century Gothic" panose="020B0502020202020204" pitchFamily="34" charset="0"/>
                <a:cs typeface="Arial" charset="0"/>
              </a:rPr>
              <a:t>Part 4 – Creating Quantitative Analysis Report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90939"/>
              </p:ext>
            </p:extLst>
          </p:nvPr>
        </p:nvGraphicFramePr>
        <p:xfrm>
          <a:off x="304800" y="2343106"/>
          <a:ext cx="8704262" cy="3983021"/>
        </p:xfrm>
        <a:graphic>
          <a:graphicData uri="http://schemas.openxmlformats.org/drawingml/2006/table">
            <a:tbl>
              <a:tblPr/>
              <a:tblGrid>
                <a:gridCol w="259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8371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F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F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F5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SG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StarMall - Customer Service Offricer</a:t>
                      </a:r>
                    </a:p>
                  </a:txBody>
                  <a:tcPr marL="8728" marR="8728" marT="87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F5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effectLst/>
                          <a:latin typeface="Arial" panose="020B0604020202020204" pitchFamily="34" charset="0"/>
                        </a:rPr>
                        <a:t>Task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effectLst/>
                          <a:latin typeface="Arial" panose="020B0604020202020204" pitchFamily="34" charset="0"/>
                        </a:rPr>
                        <a:t>Input factor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Average processing time [min]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effectLst/>
                          <a:latin typeface="Arial" panose="020B0604020202020204" pitchFamily="34" charset="0"/>
                        </a:rPr>
                        <a:t>Workload [h]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Workload [h, incl. contingency allowance]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Nr. of full resources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742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effectLst/>
                          <a:latin typeface="Arial" panose="020B0604020202020204" pitchFamily="34" charset="0"/>
                        </a:rPr>
                        <a:t>CSO gathers customer requirements &amp; fills rental application form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 dirty="0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30.00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3,250.00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3,770.00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2.14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742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OD Dispatches rental application form from CSO to MO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MO checks availability of choice industrial space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25.00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MO proceeds to CSC to meet customer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42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MO obtains customer UEN and verifies eligibility from government website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122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MO markets choice industrial spaces to customer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45.00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MO reserves customer selection in IMS and updates rental application form &amp; pass form to customer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MO emails LM for Rental Application approval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3.00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CSO collects rental application form and booking fee from customer &amp; informs 2 working day wait time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12.00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877.50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1,017.90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742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 dirty="0">
                          <a:effectLst/>
                          <a:latin typeface="Arial" panose="020B0604020202020204" pitchFamily="34" charset="0"/>
                        </a:rPr>
                        <a:t>MO updates rental application form of customer rejection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0.08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3.00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3054"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MO informs customer of UEN  ineligibility and updates rental application form of rejection status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3.00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3054"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i="0" u="none" strike="noStrike">
                          <a:solidFill>
                            <a:srgbClr val="AD0F5B"/>
                          </a:solidFill>
                          <a:effectLst/>
                          <a:latin typeface="Arial" panose="020B0604020202020204" pitchFamily="34" charset="0"/>
                        </a:rPr>
                        <a:t>Sums</a:t>
                      </a:r>
                    </a:p>
                  </a:txBody>
                  <a:tcPr marL="8728" marR="8728" marT="87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900" b="1" i="0" u="none" strike="noStrike">
                          <a:solidFill>
                            <a:srgbClr val="AD0F5B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28" marR="8728" marT="87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b="1" i="0" u="none" strike="noStrike">
                          <a:solidFill>
                            <a:srgbClr val="AD0F5B"/>
                          </a:solidFill>
                          <a:effectLst/>
                          <a:latin typeface="Arial" panose="020B0604020202020204" pitchFamily="34" charset="0"/>
                        </a:rPr>
                        <a:t>118.23</a:t>
                      </a:r>
                    </a:p>
                  </a:txBody>
                  <a:tcPr marL="8728" marR="8728" marT="87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b="1" i="0" u="none" strike="noStrike">
                          <a:solidFill>
                            <a:srgbClr val="AD0F5B"/>
                          </a:solidFill>
                          <a:effectLst/>
                          <a:latin typeface="Arial" panose="020B0604020202020204" pitchFamily="34" charset="0"/>
                        </a:rPr>
                        <a:t>4,127.50</a:t>
                      </a:r>
                    </a:p>
                  </a:txBody>
                  <a:tcPr marL="8728" marR="8728" marT="87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900" b="1" i="0" u="none" strike="noStrike">
                          <a:solidFill>
                            <a:srgbClr val="AD0F5B"/>
                          </a:solidFill>
                          <a:effectLst/>
                          <a:latin typeface="Arial" panose="020B0604020202020204" pitchFamily="34" charset="0"/>
                        </a:rPr>
                        <a:t>4,787.90</a:t>
                      </a:r>
                    </a:p>
                  </a:txBody>
                  <a:tcPr marL="8728" marR="8728" marT="87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dirty="0">
                          <a:solidFill>
                            <a:srgbClr val="0070C0"/>
                          </a:solidFill>
                        </a:rPr>
                        <a:t>2.72</a:t>
                      </a:r>
                    </a:p>
                  </a:txBody>
                  <a:tcPr marL="8728" marR="8728" marT="87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0571" y="2873631"/>
            <a:ext cx="636588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SG" dirty="0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548210" y="2197356"/>
            <a:ext cx="5881925" cy="2552700"/>
            <a:chOff x="3510181" y="4"/>
            <a:chExt cx="5882186" cy="2552700"/>
          </a:xfrm>
        </p:grpSpPr>
        <p:sp>
          <p:nvSpPr>
            <p:cNvPr id="13" name="Rounded Rectangular Callout 12"/>
            <p:cNvSpPr/>
            <p:nvPr/>
          </p:nvSpPr>
          <p:spPr bwMode="auto">
            <a:xfrm>
              <a:off x="7334876" y="1079248"/>
              <a:ext cx="2057491" cy="1331913"/>
            </a:xfrm>
            <a:prstGeom prst="wedgeRoundRectCallout">
              <a:avLst>
                <a:gd name="adj1" fmla="val 105439"/>
                <a:gd name="adj2" fmla="val -60893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r>
                <a:rPr lang="en-US" sz="2000" b="0" i="1" dirty="0">
                  <a:solidFill>
                    <a:srgbClr val="FF0000"/>
                  </a:solidFill>
                  <a:latin typeface="Calibri" pitchFamily="34" charset="0"/>
                </a:rPr>
                <a:t>Work days 220</a:t>
              </a:r>
            </a:p>
            <a:p>
              <a:pPr eaLnBrk="1" hangingPunct="1">
                <a:defRPr/>
              </a:pPr>
              <a:r>
                <a:rPr lang="en-US" sz="2000" b="0" i="1" dirty="0">
                  <a:solidFill>
                    <a:srgbClr val="FF0000"/>
                  </a:solidFill>
                  <a:latin typeface="Calibri" pitchFamily="34" charset="0"/>
                </a:rPr>
                <a:t>Work hours 8</a:t>
              </a:r>
            </a:p>
            <a:p>
              <a:pPr eaLnBrk="1" hangingPunct="1">
                <a:defRPr/>
              </a:pPr>
              <a:r>
                <a:rPr lang="en-US" sz="2000" b="0" i="1" dirty="0">
                  <a:solidFill>
                    <a:srgbClr val="FF0000"/>
                  </a:solidFill>
                  <a:latin typeface="Calibri" pitchFamily="34" charset="0"/>
                </a:rPr>
                <a:t>   3770 / (220x8)</a:t>
              </a:r>
            </a:p>
            <a:p>
              <a:pPr eaLnBrk="1" hangingPunct="1">
                <a:defRPr/>
              </a:pPr>
              <a:r>
                <a:rPr lang="en-US" sz="2000" b="0" i="1" dirty="0">
                  <a:solidFill>
                    <a:srgbClr val="FF0000"/>
                  </a:solidFill>
                  <a:latin typeface="Calibri" pitchFamily="34" charset="0"/>
                </a:rPr>
                <a:t>= 3770/1760</a:t>
              </a:r>
              <a:endParaRPr lang="en-SG" sz="2000" b="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pic>
          <p:nvPicPr>
            <p:cNvPr id="14" name="Picture 15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181" y="4"/>
              <a:ext cx="3609975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752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7415"/>
            <a:ext cx="9144000" cy="523220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cs typeface="Arial" charset="0"/>
              </a:rPr>
              <a:t>Part 6 – Generation of Process Diagram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073287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Century Gothic" panose="020B0502020202020204" pitchFamily="34" charset="0"/>
              </a:rPr>
              <a:t>Export Process Diagram to a PDF document</a:t>
            </a:r>
          </a:p>
          <a:p>
            <a:pPr lvl="1">
              <a:buFont typeface="Wingdings" pitchFamily="2" charset="2"/>
              <a:buNone/>
            </a:pPr>
            <a:endParaRPr lang="en-GB" alt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35" y="1667791"/>
            <a:ext cx="8825329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773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868" t="9375" b="55208"/>
          <a:stretch/>
        </p:blipFill>
        <p:spPr>
          <a:xfrm>
            <a:off x="4038600" y="1295399"/>
            <a:ext cx="4724400" cy="4672861"/>
          </a:xfrm>
          <a:prstGeom prst="rect">
            <a:avLst/>
          </a:prstGeom>
        </p:spPr>
      </p:pic>
      <p:sp>
        <p:nvSpPr>
          <p:cNvPr id="8" name="Right Arrow Callout 7"/>
          <p:cNvSpPr/>
          <p:nvPr/>
        </p:nvSpPr>
        <p:spPr>
          <a:xfrm>
            <a:off x="304800" y="1295400"/>
            <a:ext cx="4800600" cy="1333500"/>
          </a:xfrm>
          <a:prstGeom prst="rightArrow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Step B.1 – </a:t>
            </a:r>
          </a:p>
          <a:p>
            <a:pPr algn="ctr"/>
            <a:r>
              <a:rPr lang="en-SG" sz="3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Click Here</a:t>
            </a:r>
            <a:endParaRPr lang="en-US" sz="3200" b="1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ight Arrow Callout 8"/>
          <p:cNvSpPr/>
          <p:nvPr/>
        </p:nvSpPr>
        <p:spPr>
          <a:xfrm>
            <a:off x="304800" y="4034866"/>
            <a:ext cx="4343400" cy="1283179"/>
          </a:xfrm>
          <a:prstGeom prst="right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Step B.2 – </a:t>
            </a:r>
          </a:p>
          <a:p>
            <a:pPr algn="ctr"/>
            <a:r>
              <a:rPr lang="en-SG" sz="3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Select</a:t>
            </a:r>
            <a:endParaRPr lang="en-US" sz="3200" b="1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0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dirty="0">
                <a:cs typeface="Arial" charset="0"/>
              </a:rPr>
              <a:t>Part 7 – </a:t>
            </a:r>
          </a:p>
          <a:p>
            <a:r>
              <a:rPr lang="en-GB" altLang="en-US" dirty="0">
                <a:cs typeface="Arial" charset="0"/>
              </a:rPr>
              <a:t>Managing attribute visualization layers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3378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670" t="18777" r="44948" b="52056"/>
          <a:stretch/>
        </p:blipFill>
        <p:spPr>
          <a:xfrm>
            <a:off x="957172" y="2199156"/>
            <a:ext cx="6967627" cy="3422695"/>
          </a:xfrm>
          <a:prstGeom prst="rect">
            <a:avLst/>
          </a:prstGeom>
        </p:spPr>
      </p:pic>
      <p:sp>
        <p:nvSpPr>
          <p:cNvPr id="9" name="Right Arrow Callout 8"/>
          <p:cNvSpPr/>
          <p:nvPr/>
        </p:nvSpPr>
        <p:spPr>
          <a:xfrm flipH="1">
            <a:off x="4203820" y="4050354"/>
            <a:ext cx="4682706" cy="1333500"/>
          </a:xfrm>
          <a:prstGeom prst="right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Step B.4 – </a:t>
            </a:r>
            <a:endParaRPr lang="en-US" sz="3200" b="1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SG" sz="24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Add New Layer</a:t>
            </a:r>
          </a:p>
          <a:p>
            <a:pPr algn="ctr"/>
            <a:r>
              <a:rPr lang="en-SG" sz="24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Give a Name</a:t>
            </a:r>
          </a:p>
        </p:txBody>
      </p:sp>
      <p:sp>
        <p:nvSpPr>
          <p:cNvPr id="8" name="Right Arrow Callout 7"/>
          <p:cNvSpPr/>
          <p:nvPr/>
        </p:nvSpPr>
        <p:spPr>
          <a:xfrm>
            <a:off x="1600200" y="1822511"/>
            <a:ext cx="3886200" cy="1676399"/>
          </a:xfrm>
          <a:prstGeom prst="rightArrowCallout">
            <a:avLst>
              <a:gd name="adj1" fmla="val 25758"/>
              <a:gd name="adj2" fmla="val 25000"/>
              <a:gd name="adj3" fmla="val 25000"/>
              <a:gd name="adj4" fmla="val 6497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Step B.3 – </a:t>
            </a:r>
          </a:p>
          <a:p>
            <a:pPr algn="ctr"/>
            <a:r>
              <a:rPr lang="en-SG" sz="24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Select </a:t>
            </a:r>
            <a:r>
              <a:rPr lang="en-SG" sz="24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Attribute visualization</a:t>
            </a:r>
            <a:endParaRPr lang="en-US" sz="28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0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dirty="0">
                <a:cs typeface="Arial" charset="0"/>
              </a:rPr>
              <a:t>Part 7 – </a:t>
            </a:r>
          </a:p>
          <a:p>
            <a:r>
              <a:rPr lang="en-GB" altLang="en-US" dirty="0">
                <a:cs typeface="Arial" charset="0"/>
              </a:rPr>
              <a:t>Managing attribute visualization layers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5278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570" t="17708" r="28379" b="46876"/>
          <a:stretch/>
        </p:blipFill>
        <p:spPr>
          <a:xfrm>
            <a:off x="1143000" y="1603711"/>
            <a:ext cx="7614775" cy="3193378"/>
          </a:xfrm>
          <a:prstGeom prst="rect">
            <a:avLst/>
          </a:prstGeom>
        </p:spPr>
      </p:pic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5EBD7424-4316-48BD-9587-568524D2973A}"/>
              </a:ext>
            </a:extLst>
          </p:cNvPr>
          <p:cNvSpPr/>
          <p:nvPr/>
        </p:nvSpPr>
        <p:spPr>
          <a:xfrm>
            <a:off x="5334000" y="1066800"/>
            <a:ext cx="2590800" cy="2133600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3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Step B.5 – </a:t>
            </a:r>
          </a:p>
          <a:p>
            <a:pPr algn="ctr"/>
            <a:r>
              <a:rPr lang="en-SG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Click on “…”</a:t>
            </a:r>
            <a:endParaRPr lang="en-US" sz="2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D2AC2AC2-14CE-405C-BF3A-F553ACA830C0}"/>
              </a:ext>
            </a:extLst>
          </p:cNvPr>
          <p:cNvSpPr/>
          <p:nvPr/>
        </p:nvSpPr>
        <p:spPr>
          <a:xfrm>
            <a:off x="154557" y="3886200"/>
            <a:ext cx="5791200" cy="2971800"/>
          </a:xfrm>
          <a:prstGeom prst="upArrow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3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Step B.6 – </a:t>
            </a:r>
            <a:endParaRPr lang="en-US" sz="3200" b="1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  <a:p>
            <a:r>
              <a:rPr lang="en-SG" sz="2400" b="1" dirty="0" err="1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Color</a:t>
            </a:r>
            <a:r>
              <a:rPr lang="en-SG" sz="24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 -&gt; </a:t>
            </a:r>
            <a:r>
              <a:rPr lang="en-SG" sz="24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Any colour you like</a:t>
            </a:r>
          </a:p>
          <a:p>
            <a:r>
              <a:rPr lang="en-SG" sz="24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Property –&gt; </a:t>
            </a:r>
            <a:r>
              <a:rPr lang="en-SG" sz="24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Execution Time(min)</a:t>
            </a:r>
          </a:p>
          <a:p>
            <a:r>
              <a:rPr lang="en-SG" sz="24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Relation -&gt; </a:t>
            </a:r>
            <a:r>
              <a:rPr lang="en-SG" sz="24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&gt;=</a:t>
            </a:r>
          </a:p>
          <a:p>
            <a:r>
              <a:rPr lang="en-SG" sz="24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Value -&gt; </a:t>
            </a:r>
            <a:r>
              <a:rPr lang="en-SG" sz="24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0</a:t>
            </a:r>
            <a:endParaRPr lang="en-SG" sz="2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0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dirty="0">
                <a:cs typeface="Arial" charset="0"/>
              </a:rPr>
              <a:t>Part 7 – </a:t>
            </a:r>
          </a:p>
          <a:p>
            <a:r>
              <a:rPr lang="en-GB" altLang="en-US" dirty="0">
                <a:cs typeface="Arial" charset="0"/>
              </a:rPr>
              <a:t>Managing attribute visualization layers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588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8458200" cy="1219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SG" sz="3200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Login to </a:t>
            </a:r>
            <a:r>
              <a:rPr lang="en-SG" sz="3200" b="1" i="1" dirty="0" err="1">
                <a:solidFill>
                  <a:srgbClr val="0000CC"/>
                </a:solidFill>
                <a:latin typeface="Century Gothic" panose="020B0502020202020204" pitchFamily="34" charset="0"/>
              </a:rPr>
              <a:t>eLearn</a:t>
            </a:r>
            <a:r>
              <a:rPr lang="en-SG" sz="3200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, download and refer to </a:t>
            </a:r>
          </a:p>
          <a:p>
            <a:pPr marL="0" indent="0" algn="ctr">
              <a:buNone/>
            </a:pPr>
            <a:r>
              <a:rPr lang="en-SG" sz="2800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	</a:t>
            </a:r>
            <a:r>
              <a:rPr lang="en-SG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‘Lab 4 </a:t>
            </a:r>
            <a:r>
              <a:rPr lang="en-SG" b="1" i="1" dirty="0">
                <a:solidFill>
                  <a:srgbClr val="0000CC"/>
                </a:solidFill>
              </a:rPr>
              <a:t>- As Is Process Static Analysis.pdf</a:t>
            </a:r>
            <a:r>
              <a:rPr lang="en-SG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’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197822"/>
            <a:ext cx="6553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sz="3600" kern="0" dirty="0"/>
              <a:t>Lab Document</a:t>
            </a:r>
          </a:p>
        </p:txBody>
      </p:sp>
    </p:spTree>
    <p:extLst>
      <p:ext uri="{BB962C8B-B14F-4D97-AF65-F5344CB8AC3E}">
        <p14:creationId xmlns:p14="http://schemas.microsoft.com/office/powerpoint/2010/main" val="1324867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033" t="19792" r="15446" b="57291"/>
          <a:stretch/>
        </p:blipFill>
        <p:spPr>
          <a:xfrm>
            <a:off x="82670" y="1600200"/>
            <a:ext cx="8915400" cy="1676400"/>
          </a:xfrm>
          <a:prstGeom prst="rect">
            <a:avLst/>
          </a:prstGeom>
        </p:spPr>
      </p:pic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7400F07C-FE30-4F3A-B175-A9D0E0A4BCEB}"/>
              </a:ext>
            </a:extLst>
          </p:cNvPr>
          <p:cNvSpPr/>
          <p:nvPr/>
        </p:nvSpPr>
        <p:spPr>
          <a:xfrm>
            <a:off x="3124200" y="2895600"/>
            <a:ext cx="5867400" cy="2511447"/>
          </a:xfrm>
          <a:prstGeom prst="upArrow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3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Step B.7 –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Visualization</a:t>
            </a:r>
            <a:r>
              <a:rPr lang="en-SG" sz="24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 -&gt; </a:t>
            </a:r>
            <a:r>
              <a:rPr lang="en-SG" sz="24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Property Value</a:t>
            </a:r>
            <a:r>
              <a:rPr lang="en-SG" sz="3200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 </a:t>
            </a:r>
            <a:endParaRPr lang="en-US" sz="3200" b="1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  <a:p>
            <a:endParaRPr lang="en-SG" b="1" dirty="0" err="1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200" y="0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dirty="0">
                <a:cs typeface="Arial" charset="0"/>
              </a:rPr>
              <a:t>Part 7 – </a:t>
            </a:r>
          </a:p>
          <a:p>
            <a:r>
              <a:rPr lang="en-GB" altLang="en-US" dirty="0">
                <a:cs typeface="Arial" charset="0"/>
              </a:rPr>
              <a:t>Managing attribute visualization layers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8274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8069"/>
            <a:ext cx="9144000" cy="646331"/>
          </a:xfrm>
        </p:spPr>
        <p:txBody>
          <a:bodyPr/>
          <a:lstStyle/>
          <a:p>
            <a:pPr eaLnBrk="1" hangingPunct="1"/>
            <a:r>
              <a:rPr lang="en-GB" altLang="en-US" sz="3600" dirty="0">
                <a:cs typeface="Arial" charset="0"/>
              </a:rPr>
              <a:t>Recap of Lab 3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2192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60000" indent="-360000">
              <a:lnSpc>
                <a:spcPct val="150000"/>
              </a:lnSpc>
              <a:spcBef>
                <a:spcPts val="0"/>
              </a:spcBef>
              <a:buClrTx/>
              <a:buFont typeface="+mj-lt"/>
              <a:buChar char="•"/>
            </a:pPr>
            <a:r>
              <a:rPr lang="en-GB" altLang="en-US" dirty="0">
                <a:latin typeface="Century Gothic" panose="020B0502020202020204" pitchFamily="34" charset="0"/>
              </a:rPr>
              <a:t>Understanding the Business Process Scenario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buClrTx/>
              <a:buFont typeface="+mj-lt"/>
              <a:buChar char="•"/>
            </a:pPr>
            <a:r>
              <a:rPr lang="en-US" altLang="en-US" dirty="0">
                <a:latin typeface="Century Gothic" panose="020B0502020202020204" pitchFamily="34" charset="0"/>
              </a:rPr>
              <a:t>Creating a Business Process Diagram </a:t>
            </a:r>
          </a:p>
          <a:p>
            <a:pPr marL="702900" lvl="2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Tx/>
              <a:buChar char="-"/>
            </a:pPr>
            <a:r>
              <a:rPr lang="en-US" altLang="en-US" sz="2800" b="0" dirty="0">
                <a:solidFill>
                  <a:srgbClr val="3333FF"/>
                </a:solidFill>
                <a:latin typeface="Century Gothic" panose="020B0502020202020204" pitchFamily="34" charset="0"/>
              </a:rPr>
              <a:t>Login to </a:t>
            </a:r>
            <a:r>
              <a:rPr lang="en-US" altLang="en-US" sz="2800" b="0" dirty="0" err="1">
                <a:solidFill>
                  <a:srgbClr val="3333FF"/>
                </a:solidFill>
                <a:latin typeface="Century Gothic" panose="020B0502020202020204" pitchFamily="34" charset="0"/>
              </a:rPr>
              <a:t>Signavio</a:t>
            </a:r>
            <a:endParaRPr lang="en-US" altLang="en-US" sz="2800" dirty="0">
              <a:solidFill>
                <a:srgbClr val="3333FF"/>
              </a:solidFill>
              <a:latin typeface="Century Gothic" panose="020B0502020202020204" pitchFamily="34" charset="0"/>
            </a:endParaRPr>
          </a:p>
          <a:p>
            <a:pPr marL="702900" lvl="2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Tx/>
              <a:buChar char="-"/>
            </a:pPr>
            <a:r>
              <a:rPr lang="en-US" altLang="en-US" sz="2800" b="0" dirty="0">
                <a:solidFill>
                  <a:srgbClr val="3333FF"/>
                </a:solidFill>
                <a:latin typeface="Century Gothic" panose="020B0502020202020204" pitchFamily="34" charset="0"/>
              </a:rPr>
              <a:t>Create a Folder to store Lab Process Diagram</a:t>
            </a:r>
          </a:p>
          <a:p>
            <a:pPr marL="702900" lvl="2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Tx/>
              <a:buChar char="-"/>
            </a:pPr>
            <a:r>
              <a:rPr lang="en-US" altLang="en-US" sz="2800" b="0" dirty="0">
                <a:solidFill>
                  <a:srgbClr val="3333FF"/>
                </a:solidFill>
                <a:latin typeface="Century Gothic" panose="020B0502020202020204" pitchFamily="34" charset="0"/>
              </a:rPr>
              <a:t>Create new Process Diagram via</a:t>
            </a:r>
          </a:p>
          <a:p>
            <a:pPr marL="1080000" lvl="3" indent="-3600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altLang="en-US" sz="2800" b="0" dirty="0">
                <a:solidFill>
                  <a:srgbClr val="3333FF"/>
                </a:solidFill>
                <a:latin typeface="Century Gothic" panose="020B0502020202020204" pitchFamily="34" charset="0"/>
              </a:rPr>
              <a:t>Editor </a:t>
            </a:r>
          </a:p>
          <a:p>
            <a:pPr marL="1080000" lvl="3" indent="-3600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altLang="en-US" sz="2800" b="0" dirty="0" err="1">
                <a:solidFill>
                  <a:srgbClr val="3333FF"/>
                </a:solidFill>
                <a:latin typeface="Century Gothic" panose="020B0502020202020204" pitchFamily="34" charset="0"/>
              </a:rPr>
              <a:t>QuickModel</a:t>
            </a:r>
            <a:endParaRPr lang="en-US" altLang="en-US" sz="2800" b="0" dirty="0">
              <a:solidFill>
                <a:srgbClr val="3333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9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438" y="167045"/>
            <a:ext cx="9144000" cy="646331"/>
          </a:xfrm>
        </p:spPr>
        <p:txBody>
          <a:bodyPr/>
          <a:lstStyle/>
          <a:p>
            <a:r>
              <a:rPr lang="en-US" altLang="en-US" sz="3600" dirty="0">
                <a:cs typeface="Arial" charset="0"/>
              </a:rPr>
              <a:t>Lab 4 - Overview</a:t>
            </a:r>
            <a:endParaRPr lang="en-SG" altLang="en-US" sz="3600" dirty="0">
              <a:cs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0129" y="1371600"/>
            <a:ext cx="9144000" cy="3970318"/>
          </a:xfrm>
        </p:spPr>
        <p:txBody>
          <a:bodyPr/>
          <a:lstStyle/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800" dirty="0">
                <a:cs typeface="Arial" charset="0"/>
              </a:rPr>
              <a:t>Invite friends and Share Workspace</a:t>
            </a:r>
          </a:p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800" dirty="0">
                <a:cs typeface="Arial" charset="0"/>
              </a:rPr>
              <a:t>Importing and Exporting of Process Diagram</a:t>
            </a:r>
          </a:p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800" dirty="0">
                <a:cs typeface="Arial" charset="0"/>
              </a:rPr>
              <a:t>Settings using attributes panel</a:t>
            </a:r>
          </a:p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800" dirty="0">
                <a:cs typeface="Arial" charset="0"/>
              </a:rPr>
              <a:t>Creating Quantitative Analysis Report</a:t>
            </a:r>
          </a:p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800" dirty="0">
                <a:cs typeface="Arial" charset="0"/>
              </a:rPr>
              <a:t>Generation of Business Process Diagram</a:t>
            </a:r>
          </a:p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altLang="en-US" sz="2800" dirty="0">
                <a:cs typeface="Arial" charset="0"/>
              </a:rPr>
              <a:t>Managing attribute visualization layers</a:t>
            </a:r>
            <a:endParaRPr lang="en-US" altLang="en-US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1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0" y="1131561"/>
            <a:ext cx="6416675" cy="2308324"/>
          </a:xfrm>
        </p:spPr>
        <p:txBody>
          <a:bodyPr/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cs typeface="Arial" charset="0"/>
              </a:rPr>
              <a:t>Invite Friends to your workspace</a:t>
            </a:r>
          </a:p>
          <a:p>
            <a:pPr marL="720000" lvl="1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>
                <a:cs typeface="Arial" charset="0"/>
              </a:rPr>
              <a:t>Explorer View</a:t>
            </a:r>
          </a:p>
          <a:p>
            <a:pPr marL="1080000" lvl="2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3333FF"/>
                </a:solidFill>
                <a:cs typeface="Arial" charset="0"/>
              </a:rPr>
              <a:t>Setup -&gt; Manage users and access rights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15815" y="3572447"/>
            <a:ext cx="5959415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Century Gothic" panose="020B0502020202020204" pitchFamily="34" charset="0"/>
              </a:rPr>
              <a:t>Invite Friends to Refine Process Diagram</a:t>
            </a: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dirty="0">
                <a:latin typeface="Century Gothic" panose="020B0502020202020204" pitchFamily="34" charset="0"/>
              </a:rPr>
              <a:t>Explorer View</a:t>
            </a:r>
          </a:p>
          <a:p>
            <a:pPr lvl="2">
              <a:lnSpc>
                <a:spcPct val="150000"/>
              </a:lnSpc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dirty="0">
                <a:solidFill>
                  <a:srgbClr val="3333FF"/>
                </a:solidFill>
                <a:latin typeface="Century Gothic" panose="020B0502020202020204" pitchFamily="34" charset="0"/>
              </a:rPr>
              <a:t>Select a process </a:t>
            </a:r>
            <a:br>
              <a:rPr lang="en-US" altLang="en-US" sz="2400" b="0" dirty="0">
                <a:solidFill>
                  <a:srgbClr val="3333FF"/>
                </a:solidFill>
                <a:latin typeface="Century Gothic" panose="020B0502020202020204" pitchFamily="34" charset="0"/>
              </a:rPr>
            </a:br>
            <a:r>
              <a:rPr lang="en-US" altLang="en-US" sz="2400" b="0" dirty="0">
                <a:solidFill>
                  <a:srgbClr val="3333FF"/>
                </a:solidFill>
                <a:latin typeface="Century Gothic" panose="020B0502020202020204" pitchFamily="34" charset="0"/>
              </a:rPr>
              <a:t>diagram</a:t>
            </a:r>
          </a:p>
          <a:p>
            <a:pPr lvl="2">
              <a:lnSpc>
                <a:spcPct val="150000"/>
              </a:lnSpc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dirty="0">
                <a:solidFill>
                  <a:srgbClr val="3333FF"/>
                </a:solidFill>
                <a:latin typeface="Century Gothic" panose="020B0502020202020204" pitchFamily="34" charset="0"/>
              </a:rPr>
              <a:t>Share -&gt; Invite </a:t>
            </a:r>
            <a:r>
              <a:rPr lang="en-US" altLang="en-US" sz="2400" dirty="0">
                <a:solidFill>
                  <a:srgbClr val="3333FF"/>
                </a:solidFill>
                <a:latin typeface="Century Gothic" panose="020B0502020202020204" pitchFamily="34" charset="0"/>
              </a:rPr>
              <a:t>modeler to </a:t>
            </a:r>
            <a:r>
              <a:rPr lang="en-US" altLang="en-US" sz="2400" b="0" dirty="0">
                <a:solidFill>
                  <a:srgbClr val="3333FF"/>
                </a:solidFill>
                <a:latin typeface="Century Gothic" panose="020B0502020202020204" pitchFamily="34" charset="0"/>
              </a:rPr>
              <a:t>edit</a:t>
            </a:r>
            <a:endParaRPr lang="en-US" altLang="en-US" sz="2400" b="0" dirty="0">
              <a:latin typeface="Century Gothic" panose="020B0502020202020204" pitchFamily="34" charset="0"/>
            </a:endParaRPr>
          </a:p>
        </p:txBody>
      </p:sp>
      <p:pic>
        <p:nvPicPr>
          <p:cNvPr id="102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8"/>
          <a:stretch>
            <a:fillRect/>
          </a:stretch>
        </p:blipFill>
        <p:spPr bwMode="auto">
          <a:xfrm>
            <a:off x="5943600" y="1134436"/>
            <a:ext cx="2443163" cy="2525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Rectangle 4"/>
          <p:cNvSpPr>
            <a:spLocks noGrp="1" noChangeArrowheads="1"/>
          </p:cNvSpPr>
          <p:nvPr>
            <p:ph type="title"/>
          </p:nvPr>
        </p:nvSpPr>
        <p:spPr>
          <a:xfrm>
            <a:off x="49152" y="296288"/>
            <a:ext cx="9110663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1 – Invite friends and Share Workspace</a:t>
            </a: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2" t="38675" r="60390" b="34485"/>
          <a:stretch>
            <a:fillRect/>
          </a:stretch>
        </p:blipFill>
        <p:spPr bwMode="auto">
          <a:xfrm>
            <a:off x="5601037" y="4343400"/>
            <a:ext cx="3159919" cy="192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763"/>
            <a:ext cx="9144000" cy="1200329"/>
          </a:xfrm>
        </p:spPr>
        <p:txBody>
          <a:bodyPr/>
          <a:lstStyle/>
          <a:p>
            <a:pPr marL="360000" indent="-360000"/>
            <a:r>
              <a:rPr lang="en-GB" altLang="en-US" b="1" dirty="0">
                <a:cs typeface="Arial" charset="0"/>
              </a:rPr>
              <a:t>Import Process Diagram</a:t>
            </a:r>
          </a:p>
          <a:p>
            <a:pPr marL="720000" lvl="1" indent="-360000">
              <a:spcBef>
                <a:spcPts val="0"/>
              </a:spcBef>
            </a:pPr>
            <a:r>
              <a:rPr lang="en-GB" altLang="en-US" sz="2400" dirty="0">
                <a:cs typeface="Arial" charset="0"/>
              </a:rPr>
              <a:t>Create a new folder “</a:t>
            </a:r>
            <a:r>
              <a:rPr lang="en-GB" altLang="en-US" sz="2400" dirty="0">
                <a:solidFill>
                  <a:srgbClr val="3333FF"/>
                </a:solidFill>
                <a:cs typeface="Arial" charset="0"/>
              </a:rPr>
              <a:t>Lab 4</a:t>
            </a:r>
            <a:r>
              <a:rPr lang="en-GB" altLang="en-US" sz="2400" dirty="0">
                <a:cs typeface="Arial" charset="0"/>
              </a:rPr>
              <a:t>” under “</a:t>
            </a:r>
            <a:r>
              <a:rPr lang="en-GB" altLang="en-US" sz="2400" dirty="0">
                <a:solidFill>
                  <a:srgbClr val="3333FF"/>
                </a:solidFill>
                <a:cs typeface="Arial" charset="0"/>
              </a:rPr>
              <a:t>Shared Documents</a:t>
            </a:r>
            <a:r>
              <a:rPr lang="en-GB" altLang="en-US" sz="2400" dirty="0">
                <a:cs typeface="Arial" charset="0"/>
              </a:rPr>
              <a:t>”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7637"/>
            <a:ext cx="9144000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2 – Importing &amp; Exporting of Process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1931C-3C0B-478B-820C-EC95668A8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4600"/>
            <a:ext cx="6229350" cy="2628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22CC0-4346-4FD0-8D33-101F7D18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343400"/>
            <a:ext cx="3924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9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" y="1191523"/>
            <a:ext cx="9144000" cy="2053447"/>
          </a:xfrm>
        </p:spPr>
        <p:txBody>
          <a:bodyPr/>
          <a:lstStyle/>
          <a:p>
            <a:pPr marL="360000" indent="-360000">
              <a:spcBef>
                <a:spcPts val="0"/>
              </a:spcBef>
            </a:pPr>
            <a:r>
              <a:rPr lang="en-GB" altLang="en-US" dirty="0">
                <a:cs typeface="Arial" charset="0"/>
              </a:rPr>
              <a:t>Export Process Diagram</a:t>
            </a:r>
          </a:p>
          <a:p>
            <a:pPr lvl="1" indent="-360000">
              <a:lnSpc>
                <a:spcPct val="150000"/>
              </a:lnSpc>
              <a:spcBef>
                <a:spcPts val="0"/>
              </a:spcBef>
            </a:pPr>
            <a:r>
              <a:rPr lang="en-GB" altLang="en-US" sz="2400" dirty="0">
                <a:cs typeface="Arial" charset="0"/>
              </a:rPr>
              <a:t>Select the Process Diagram</a:t>
            </a:r>
          </a:p>
          <a:p>
            <a:pPr lvl="1" indent="-360000">
              <a:lnSpc>
                <a:spcPct val="150000"/>
              </a:lnSpc>
              <a:spcBef>
                <a:spcPts val="0"/>
              </a:spcBef>
            </a:pPr>
            <a:r>
              <a:rPr lang="en-GB" altLang="en-US" sz="2400" dirty="0">
                <a:cs typeface="Arial" charset="0"/>
              </a:rPr>
              <a:t>Click “</a:t>
            </a:r>
            <a:r>
              <a:rPr lang="en-GB" altLang="en-US" sz="2400" dirty="0">
                <a:solidFill>
                  <a:srgbClr val="3333FF"/>
                </a:solidFill>
                <a:cs typeface="Arial" charset="0"/>
              </a:rPr>
              <a:t>Import/Export</a:t>
            </a:r>
            <a:r>
              <a:rPr lang="en-GB" altLang="en-US" sz="2400" dirty="0">
                <a:cs typeface="Arial" charset="0"/>
              </a:rPr>
              <a:t>” and </a:t>
            </a:r>
          </a:p>
          <a:p>
            <a:pPr lvl="1" indent="-360000">
              <a:lnSpc>
                <a:spcPct val="150000"/>
              </a:lnSpc>
              <a:spcBef>
                <a:spcPts val="0"/>
              </a:spcBef>
            </a:pPr>
            <a:r>
              <a:rPr lang="en-GB" altLang="en-US" sz="2400" dirty="0">
                <a:cs typeface="Arial" charset="0"/>
              </a:rPr>
              <a:t>Select “</a:t>
            </a:r>
            <a:r>
              <a:rPr lang="en-GB" altLang="en-US" sz="2400" dirty="0">
                <a:solidFill>
                  <a:srgbClr val="3333FF"/>
                </a:solidFill>
                <a:cs typeface="Arial" charset="0"/>
              </a:rPr>
              <a:t>Export BPMN 2.0 XML</a:t>
            </a:r>
            <a:r>
              <a:rPr lang="en-GB" altLang="en-US" sz="2400" dirty="0">
                <a:cs typeface="Arial" charset="0"/>
              </a:rPr>
              <a:t>”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9377"/>
            <a:ext cx="9144000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2 – Importing &amp; Exporting of Process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52EAE1-7ED5-428F-B69D-B55E1DFD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615005"/>
            <a:ext cx="84391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6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2935"/>
            <a:ext cx="9144000" cy="3379387"/>
          </a:xfrm>
        </p:spPr>
        <p:txBody>
          <a:bodyPr/>
          <a:lstStyle/>
          <a:p>
            <a:r>
              <a:rPr lang="en-GB" altLang="en-US" b="1" dirty="0">
                <a:cs typeface="Arial" charset="0"/>
              </a:rPr>
              <a:t>Model Process Diagram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altLang="en-US" sz="2400" dirty="0">
                <a:cs typeface="Arial" charset="0"/>
              </a:rPr>
              <a:t>Frequency for Start Event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altLang="en-US" sz="2400" dirty="0">
                <a:cs typeface="Arial" charset="0"/>
              </a:rPr>
              <a:t>Execution Time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altLang="en-US" sz="2400" dirty="0">
                <a:cs typeface="Arial" charset="0"/>
              </a:rPr>
              <a:t>Distribution for each gateway</a:t>
            </a:r>
          </a:p>
          <a:p>
            <a:r>
              <a:rPr lang="en-GB" altLang="en-US" b="1" dirty="0">
                <a:cs typeface="Arial" charset="0"/>
              </a:rPr>
              <a:t>Start Event</a:t>
            </a:r>
          </a:p>
          <a:p>
            <a:pPr lvl="1"/>
            <a:r>
              <a:rPr lang="en-GB" altLang="en-US" sz="2400" dirty="0">
                <a:solidFill>
                  <a:srgbClr val="3333FF"/>
                </a:solidFill>
                <a:cs typeface="Arial" charset="0"/>
              </a:rPr>
              <a:t>Frequency (per year) </a:t>
            </a:r>
            <a:r>
              <a:rPr lang="en-GB" altLang="en-US" sz="2400" dirty="0">
                <a:cs typeface="Arial" charset="0"/>
              </a:rPr>
              <a:t>– How often a process is started via entry point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4059"/>
            <a:ext cx="9144000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3 – Settings using Attributes Panel</a:t>
            </a:r>
          </a:p>
        </p:txBody>
      </p:sp>
      <p:pic>
        <p:nvPicPr>
          <p:cNvPr id="1331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5"/>
          <a:stretch>
            <a:fillRect/>
          </a:stretch>
        </p:blipFill>
        <p:spPr bwMode="auto">
          <a:xfrm>
            <a:off x="2362200" y="4640263"/>
            <a:ext cx="3124200" cy="2065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2362200" y="5944263"/>
            <a:ext cx="2266950" cy="4381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13319" name="Oval Callout 4"/>
          <p:cNvSpPr>
            <a:spLocks noChangeArrowheads="1"/>
          </p:cNvSpPr>
          <p:nvPr/>
        </p:nvSpPr>
        <p:spPr bwMode="auto">
          <a:xfrm>
            <a:off x="5715000" y="4337050"/>
            <a:ext cx="3276600" cy="1600200"/>
          </a:xfrm>
          <a:prstGeom prst="wedgeEllipseCallout">
            <a:avLst>
              <a:gd name="adj1" fmla="val -55718"/>
              <a:gd name="adj2" fmla="val 615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13320" name="TextBox 6"/>
          <p:cNvSpPr txBox="1">
            <a:spLocks noChangeArrowheads="1"/>
          </p:cNvSpPr>
          <p:nvPr/>
        </p:nvSpPr>
        <p:spPr bwMode="auto">
          <a:xfrm>
            <a:off x="6223000" y="4464050"/>
            <a:ext cx="26162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3333FF"/>
                </a:solidFill>
              </a:rPr>
              <a:t>25 Instances / day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3333FF"/>
                </a:solidFill>
              </a:rPr>
              <a:t>5 Working days/week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3333FF"/>
                </a:solidFill>
              </a:rPr>
              <a:t>52 weeks/year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FF0000"/>
                </a:solidFill>
              </a:rPr>
              <a:t>25*5*52 = 6500</a:t>
            </a:r>
            <a:endParaRPr lang="en-SG" altLang="en-US" sz="2000" b="0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3400" y="4908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27075" y="5119557"/>
          <a:ext cx="13811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5" imgW="1380952" imgH="1028844" progId="Paint.Picture">
                  <p:embed/>
                </p:oleObj>
              </mc:Choice>
              <mc:Fallback>
                <p:oleObj name="Bitmap Image" r:id="rId5" imgW="1380952" imgH="1028844" progId="Paint.Picture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5119557"/>
                        <a:ext cx="1381125" cy="1028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0107"/>
            <a:ext cx="9144000" cy="2677656"/>
          </a:xfrm>
        </p:spPr>
        <p:txBody>
          <a:bodyPr/>
          <a:lstStyle/>
          <a:p>
            <a:r>
              <a:rPr lang="en-GB" altLang="en-US" b="1" dirty="0">
                <a:cs typeface="Arial" charset="0"/>
              </a:rPr>
              <a:t>Roles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altLang="en-US" sz="2400" dirty="0">
                <a:cs typeface="Arial" charset="0"/>
              </a:rPr>
              <a:t>Represents </a:t>
            </a:r>
            <a:r>
              <a:rPr lang="en-GB" altLang="en-US" sz="2400" dirty="0">
                <a:solidFill>
                  <a:srgbClr val="3333FF"/>
                </a:solidFill>
                <a:cs typeface="Arial" charset="0"/>
              </a:rPr>
              <a:t>Positions</a:t>
            </a:r>
            <a:r>
              <a:rPr lang="en-GB" altLang="en-US" sz="2400" dirty="0">
                <a:cs typeface="Arial" charset="0"/>
              </a:rPr>
              <a:t> or </a:t>
            </a:r>
            <a:r>
              <a:rPr lang="en-GB" altLang="en-US" sz="2400" dirty="0">
                <a:solidFill>
                  <a:srgbClr val="3333FF"/>
                </a:solidFill>
                <a:cs typeface="Arial" charset="0"/>
              </a:rPr>
              <a:t>Responsibilities</a:t>
            </a:r>
            <a:r>
              <a:rPr lang="en-GB" altLang="en-US" sz="2400" dirty="0">
                <a:cs typeface="Arial" charset="0"/>
              </a:rPr>
              <a:t> of people within an organisation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altLang="en-US" sz="2400" dirty="0">
                <a:solidFill>
                  <a:srgbClr val="3333FF"/>
                </a:solidFill>
                <a:cs typeface="Arial" charset="0"/>
              </a:rPr>
              <a:t>Availability (Timetable) </a:t>
            </a:r>
            <a:r>
              <a:rPr lang="en-GB" altLang="en-US" sz="2400" dirty="0">
                <a:cs typeface="Arial" charset="0"/>
              </a:rPr>
              <a:t>and </a:t>
            </a:r>
            <a:r>
              <a:rPr lang="en-GB" altLang="en-US" sz="2400" dirty="0">
                <a:solidFill>
                  <a:srgbClr val="3333FF"/>
                </a:solidFill>
                <a:cs typeface="Arial" charset="0"/>
              </a:rPr>
              <a:t>Cost &amp; Resource </a:t>
            </a:r>
            <a:r>
              <a:rPr lang="en-GB" altLang="en-US" sz="2400" dirty="0">
                <a:cs typeface="Arial" charset="0"/>
              </a:rPr>
              <a:t>are specific to Roles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graphicFrame>
        <p:nvGraphicFramePr>
          <p:cNvPr id="143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24889"/>
              </p:ext>
            </p:extLst>
          </p:nvPr>
        </p:nvGraphicFramePr>
        <p:xfrm>
          <a:off x="4724400" y="4267200"/>
          <a:ext cx="2895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4" imgW="2857899" imgH="2114845" progId="Paint.Picture">
                  <p:embed/>
                </p:oleObj>
              </mc:Choice>
              <mc:Fallback>
                <p:oleObj name="Bitmap Image" r:id="rId4" imgW="2857899" imgH="2114845" progId="Paint.Picture">
                  <p:embed/>
                  <p:pic>
                    <p:nvPicPr>
                      <p:cNvPr id="143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67200"/>
                        <a:ext cx="2895600" cy="21336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2889"/>
            <a:ext cx="9144000" cy="461665"/>
          </a:xfrm>
        </p:spPr>
        <p:txBody>
          <a:bodyPr/>
          <a:lstStyle/>
          <a:p>
            <a:r>
              <a:rPr lang="en-GB" altLang="en-US" sz="2400" dirty="0">
                <a:cs typeface="Arial" charset="0"/>
              </a:rPr>
              <a:t>Part 3 – Settings using Attributes Panel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223554"/>
            <a:ext cx="2712008" cy="21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0398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BPAS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92D050"/>
      </a:accent2>
      <a:accent3>
        <a:srgbClr val="00B0F0"/>
      </a:accent3>
      <a:accent4>
        <a:srgbClr val="FFFF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PAS Theme" id="{0025E4F1-6DD0-477E-90F9-6AB85955C197}" vid="{31D43360-ACFA-492D-81D3-5F6B65774A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0" ma:contentTypeDescription="Create a new document." ma:contentTypeScope="" ma:versionID="e828ba0faaf2cc806423a5a5c0c62d95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9378bfb00cc8fac5b4194b015c4ef7e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80CC6F-70FE-428B-8BB8-62C8AC23EC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02AF9C-A8D5-4013-9F55-1D43E11E4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4DC701-A6EF-48D9-85CB-41DBA81F58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1150</Words>
  <Application>Microsoft Office PowerPoint</Application>
  <PresentationFormat>On-screen Show (4:3)</PresentationFormat>
  <Paragraphs>329</Paragraphs>
  <Slides>20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Helvetica Neue Light</vt:lpstr>
      <vt:lpstr>Arial</vt:lpstr>
      <vt:lpstr>Calibri</vt:lpstr>
      <vt:lpstr>Century Gothic</vt:lpstr>
      <vt:lpstr>Tahoma</vt:lpstr>
      <vt:lpstr>Times New Roman</vt:lpstr>
      <vt:lpstr>Wingdings</vt:lpstr>
      <vt:lpstr>BPAS Theme</vt:lpstr>
      <vt:lpstr>Bitmap Image</vt:lpstr>
      <vt:lpstr>Lab 4 As Is Process Static Analysis</vt:lpstr>
      <vt:lpstr>PowerPoint Presentation</vt:lpstr>
      <vt:lpstr>Recap of Lab 3</vt:lpstr>
      <vt:lpstr>Lab 4 - Overview</vt:lpstr>
      <vt:lpstr>Part 1 – Invite friends and Share Workspace</vt:lpstr>
      <vt:lpstr>Part 2 – Importing &amp; Exporting of Process Diagram</vt:lpstr>
      <vt:lpstr>Part 2 – Importing &amp; Exporting of Process Diagram</vt:lpstr>
      <vt:lpstr>Part 3 – Settings using Attributes Panel</vt:lpstr>
      <vt:lpstr>Part 3 – Settings using Attributes Panel</vt:lpstr>
      <vt:lpstr>Part 3 – Simulation Attributes settings using Attributes Panel</vt:lpstr>
      <vt:lpstr>Part 3 – Simulation Attributes settings using Attributes Panel</vt:lpstr>
      <vt:lpstr>Part 4 – Creating Quantitative Analysis Report</vt:lpstr>
      <vt:lpstr>Part 4 – Creating Quantitative Analysis Report</vt:lpstr>
      <vt:lpstr>PowerPoint Presentation</vt:lpstr>
      <vt:lpstr>PowerPoint Presentation</vt:lpstr>
      <vt:lpstr>Part 6 – Generation of Process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chen yibing</cp:lastModifiedBy>
  <cp:revision>558</cp:revision>
  <dcterms:created xsi:type="dcterms:W3CDTF">1601-01-01T00:00:00Z</dcterms:created>
  <dcterms:modified xsi:type="dcterms:W3CDTF">2019-09-13T02:15:56Z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rafaelbarros@smu.edu.sg</vt:lpwstr>
  </property>
  <property fmtid="{D5CDD505-2E9C-101B-9397-08002B2CF9AE}" pid="5" name="MSIP_Label_6951d41b-6b8e-4636-984f-012bff14ba18_SetDate">
    <vt:lpwstr>2018-08-16T06:06:21.5180737Z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Extended_MSFT_Method">
    <vt:lpwstr>Automatic</vt:lpwstr>
  </property>
  <property fmtid="{D5CDD505-2E9C-101B-9397-08002B2CF9AE}" pid="9" name="Sensitivity">
    <vt:lpwstr>Restricted</vt:lpwstr>
  </property>
  <property fmtid="{D5CDD505-2E9C-101B-9397-08002B2CF9AE}" pid="10" name="ContentTypeId">
    <vt:lpwstr>0x0101000C6AD1B51FFACD45B62528B91A79C429</vt:lpwstr>
  </property>
</Properties>
</file>