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Nunito" panose="020B0604020202020204" charset="0"/>
      <p:regular r:id="rId34"/>
      <p:bold r:id="rId35"/>
      <p:italic r:id="rId36"/>
      <p:boldItalic r:id="rId37"/>
    </p:embeddedFont>
    <p:embeddedFont>
      <p:font typeface="Playfair Display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25AB63-5DD1-4621-B8EF-F3DA68B3DFED}">
  <a:tblStyle styleId="{3D25AB63-5DD1-4621-B8EF-F3DA68B3DF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7463a446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7463a446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70d77cc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70d77cc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70d77cc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70d77cc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7463a446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7463a446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70d77cc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70d77cc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7463a446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7463a446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70d77cc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70d77cc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7463a446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7463a446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70d77cc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70d77cc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7463a446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7463a446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91ac811a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91ac811a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91ac811a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91ac811a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391ac811a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391ac811a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57a1c9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4657a1c9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4657a1c9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4657a1c9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657a1c9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657a1c9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66699f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66699f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466699f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466699f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391ac811a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391ac811a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657a1c9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657a1c9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a73c3bb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a73c3bb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7463a44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7463a44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a73c3b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a73c3b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a73c3bb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a73c3bb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a73c3bb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a73c3bb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70d77cc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70d77cc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8.221.10.143/app/Login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94350" y="1613175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G5T4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PM Review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288" y="3323005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Members: Jaslyn, See Hoe, Yi Bing, Leonard, Serene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 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200" cy="325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2_1 -&gt;2_2 -&gt;2_3_3 -&gt;2_3_6 -&gt;2_4_1 -&gt;2_6 -&gt;2_7_1 -&gt;2_7_3 -&gt;2_8_1 -&gt;2_8_3,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2_1 -&gt;2_2 -&gt;2_3_3 -&gt;2_3_6 -&gt;2_4_2 -&gt;2_6 -&gt;2_7_1 -&gt;2_7_3 -&gt;2_8_1 -&gt;2_8_3,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2_1 -&gt;2_2 -&gt;2_3_4 -&gt;2_3_6 -&gt;2_4_1 -&gt;2_6 -&gt;2_7_1 -&gt;2_7_3 -&gt;2_8_1 -&gt;2_8_3,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2_1 -&gt;2_2 -&gt;2_3_4 -&gt;2_3_6 -&gt;2_4_2 -&gt;2_6 -&gt;2_7_1 -&gt;2_7_3 -&gt;2_8_1 -&gt;2_8_3,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2_1 -&gt;2_2 -&gt;2_3_5 -&gt;2_3_6 -&gt;2_4_1 -&gt;2_6 -&gt;2_7_1 -&gt;2_7_3 -&gt;2_8_1 -&gt;2_8_3,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2_1 -&gt;2_2 -&gt;2_3_5 -&gt;2_3_6 -&gt;2_4_2 -&gt;2_6 -&gt;2_7_1 -&gt;2_7_3 -&gt;2_8_1 -&gt;2_8_3,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3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198" cy="28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3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3_1 -&gt; 3_2 -&gt;3_5 -&gt;3_6 _1 -&gt;3_6_2 -&gt;3_6_3-&gt;3_7 -&gt;3_8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3_1 -&gt; 3_3 -&gt;3_5 -&gt;3_6 _1 -&gt;3_6_2 -&gt;3_6_3-&gt;3_7 -&gt;3_8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4105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359525" y="1137525"/>
            <a:ext cx="6364200" cy="3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5_1 -&gt;5_2_1 -&gt;5_3-&gt;5_4-&gt;5_5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5_1 -&gt;5_2_2 -&gt;5_3-&gt;5_4-&gt;5_5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5_1 -&gt;5_2_3 -&gt;5_3-&gt;5_4-&gt;5_5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5_1 -&gt;5_2_4 -&gt;5_3-&gt;5_4-&gt;5_5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25" y="1335475"/>
            <a:ext cx="61436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5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 5_2_1 -&gt;5_3-&gt;5_4-&gt;5_5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 5_2_2 -&gt;5_3-&gt;5_4-&gt;5_5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5_1 -&gt;5_2_3 -&gt;5_3-&gt;5_4-&gt;5_5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5_1 -&gt;5_2_4 -&gt;5_3-&gt;5_4-&gt;5_5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175"/>
            <a:ext cx="9143999" cy="420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 </a:t>
            </a:r>
            <a:r>
              <a:rPr lang="en-GB" sz="1800" b="0">
                <a:solidFill>
                  <a:srgbClr val="000000"/>
                </a:solidFill>
              </a:rPr>
              <a:t>Not planning to drop any, No PHP Frameworks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017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</a:rPr>
              <a:t>Finished: </a:t>
            </a:r>
            <a:endParaRPr dirty="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lvl="0">
              <a:spcBef>
                <a:spcPts val="1600"/>
              </a:spcBef>
              <a:buClr>
                <a:srgbClr val="222222"/>
              </a:buClr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Login for student and Admin IP Address: </a:t>
            </a:r>
            <a:r>
              <a:rPr lang="en-US" dirty="0">
                <a:highlight>
                  <a:srgbClr val="FFFFFF"/>
                </a:highlight>
                <a:hlinkClick r:id="rId3"/>
              </a:rPr>
              <a:t>http://18.221.10.143/app/Login.php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Bootstrap for Administrators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</a:rPr>
              <a:t>In Progress: </a:t>
            </a:r>
            <a:endParaRPr dirty="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Bid for -&gt;section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Round 1 Admin Clearing</a:t>
            </a:r>
            <a:endParaRPr dirty="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</a:rPr>
              <a:t>Cloud Deployment:</a:t>
            </a:r>
            <a:endParaRPr dirty="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Admin Password: Help@123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IP Address: 18.221.10.143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Total Bug Metrics: 41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Bugs with 1 point were detected and solved immediately.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Mitigation: When more bugs with 5 points were detected, -&gt;debugging session was scheduled on 24/9/2019 to meet and had -&gt;discussion with the coders to resolve the bugs.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/>
              <a:t>All the bugs have been resolved. </a:t>
            </a:r>
            <a:endParaRPr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1700" y="838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Roles and Responsibilities</a:t>
            </a:r>
            <a:endParaRPr/>
          </a:p>
        </p:txBody>
      </p:sp>
      <p:graphicFrame>
        <p:nvGraphicFramePr>
          <p:cNvPr id="199" name="Google Shape;199;p33"/>
          <p:cNvGraphicFramePr/>
          <p:nvPr/>
        </p:nvGraphicFramePr>
        <p:xfrm>
          <a:off x="368625" y="792300"/>
          <a:ext cx="8143000" cy="418393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91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Milestone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PM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functionalities are up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1 -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2 - Application Demo and Progress Update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3 -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4 -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5 - Final Presentation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1: Responsibilities </a:t>
            </a:r>
            <a:endParaRPr/>
          </a:p>
        </p:txBody>
      </p:sp>
      <p:graphicFrame>
        <p:nvGraphicFramePr>
          <p:cNvPr id="205" name="Google Shape;205;p34"/>
          <p:cNvGraphicFramePr/>
          <p:nvPr/>
        </p:nvGraphicFramePr>
        <p:xfrm>
          <a:off x="381425" y="1281225"/>
          <a:ext cx="8042700" cy="3312891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6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team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Bootstrap for Section, Course, Prerequisites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Login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Bootstrap for Bid, Course_completed, Student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2: Responsibilities </a:t>
            </a:r>
            <a:endParaRPr/>
          </a:p>
        </p:txBody>
      </p:sp>
      <p:graphicFrame>
        <p:nvGraphicFramePr>
          <p:cNvPr id="211" name="Google Shape;211;p35"/>
          <p:cNvGraphicFramePr/>
          <p:nvPr/>
        </p:nvGraphicFramePr>
        <p:xfrm>
          <a:off x="550650" y="1267850"/>
          <a:ext cx="8042700" cy="355825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85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commits are on time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Round 1 &amp; 2 Starting and Clearing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Admin Page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Login, Bootstrap, Dump Table, Start round, Stop round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Round 1 &amp; 2 Bid for -&gt;section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Student Bid Page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311700" y="1995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3: Responsibilities </a:t>
            </a:r>
            <a:endParaRPr/>
          </a:p>
        </p:txBody>
      </p:sp>
      <p:graphicFrame>
        <p:nvGraphicFramePr>
          <p:cNvPr id="217" name="Google Shape;217;p36"/>
          <p:cNvGraphicFramePr/>
          <p:nvPr>
            <p:extLst>
              <p:ext uri="{D42A27DB-BD31-4B8C-83A1-F6EECF244321}">
                <p14:modId xmlns:p14="http://schemas.microsoft.com/office/powerpoint/2010/main" val="2075150007"/>
              </p:ext>
            </p:extLst>
          </p:nvPr>
        </p:nvGraphicFramePr>
        <p:xfrm>
          <a:off x="311700" y="964175"/>
          <a:ext cx="8148425" cy="386494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75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application demo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Drop -&gt;bid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Drop -&gt;section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Update Bid, Drop 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View Bidding results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Dump (User, Bid, Section)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4: Responsibilities </a:t>
            </a:r>
            <a:endParaRPr/>
          </a:p>
        </p:txBody>
      </p:sp>
      <p:graphicFrame>
        <p:nvGraphicFramePr>
          <p:cNvPr id="223" name="Google Shape;223;p37"/>
          <p:cNvGraphicFramePr/>
          <p:nvPr>
            <p:extLst>
              <p:ext uri="{D42A27DB-BD31-4B8C-83A1-F6EECF244321}">
                <p14:modId xmlns:p14="http://schemas.microsoft.com/office/powerpoint/2010/main" val="524456054"/>
              </p:ext>
            </p:extLst>
          </p:nvPr>
        </p:nvGraphicFramePr>
        <p:xfrm>
          <a:off x="393425" y="1090075"/>
          <a:ext cx="8042700" cy="3527633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68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UAT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Testing: Round 1 and 2 Bidding and clearing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Testing: Login and Bootstrap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Serene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5: Responsibilities </a:t>
            </a:r>
            <a:endParaRPr/>
          </a:p>
        </p:txBody>
      </p:sp>
      <p:graphicFrame>
        <p:nvGraphicFramePr>
          <p:cNvPr id="229" name="Google Shape;229;p38"/>
          <p:cNvGraphicFramePr/>
          <p:nvPr>
            <p:extLst>
              <p:ext uri="{D42A27DB-BD31-4B8C-83A1-F6EECF244321}">
                <p14:modId xmlns:p14="http://schemas.microsoft.com/office/powerpoint/2010/main" val="581634822"/>
              </p:ext>
            </p:extLst>
          </p:nvPr>
        </p:nvGraphicFramePr>
        <p:xfrm>
          <a:off x="393425" y="1090075"/>
          <a:ext cx="8042700" cy="3772997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68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Submission and Final Presentation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slides and demo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slides and demo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Pair programming teams and rotation plan</a:t>
            </a:r>
            <a:endParaRPr/>
          </a:p>
        </p:txBody>
      </p:sp>
      <p:graphicFrame>
        <p:nvGraphicFramePr>
          <p:cNvPr id="235" name="Google Shape;235;p39"/>
          <p:cNvGraphicFramePr/>
          <p:nvPr/>
        </p:nvGraphicFramePr>
        <p:xfrm>
          <a:off x="1743325" y="1127810"/>
          <a:ext cx="4971775" cy="354662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0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Bird’s Eye View on Schedule</a:t>
            </a:r>
            <a:endParaRPr dirty="0"/>
          </a:p>
        </p:txBody>
      </p:sp>
      <p:cxnSp>
        <p:nvCxnSpPr>
          <p:cNvPr id="72" name="Google Shape;72;p15"/>
          <p:cNvCxnSpPr/>
          <p:nvPr/>
        </p:nvCxnSpPr>
        <p:spPr>
          <a:xfrm rot="10800000" flipH="1">
            <a:off x="503175" y="2865325"/>
            <a:ext cx="8008800" cy="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10622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493250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5"/>
          <p:cNvCxnSpPr/>
          <p:nvPr/>
        </p:nvCxnSpPr>
        <p:spPr>
          <a:xfrm>
            <a:off x="2876575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5"/>
          <p:cNvCxnSpPr/>
          <p:nvPr/>
        </p:nvCxnSpPr>
        <p:spPr>
          <a:xfrm>
            <a:off x="7054300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5"/>
          <p:cNvCxnSpPr/>
          <p:nvPr/>
        </p:nvCxnSpPr>
        <p:spPr>
          <a:xfrm rot="10800000">
            <a:off x="81318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185900" y="1353113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1 (PM Jaslyn):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14 Sep - 27 Sep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963600" y="1353113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Iteration 5 (PM Serene): 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15 Nov- 21 Nov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Days: 7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882025" y="3526375"/>
            <a:ext cx="39918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2 (PM Leonard):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28 Sep - 11 Oct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353900" y="3526375"/>
            <a:ext cx="34035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4 (PM Yi Bing):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26 Oct - 14  Nov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534100" y="1353125"/>
            <a:ext cx="2545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3 (PM See Hoe) 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12 Oct -  25 Oct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Planned Iterations </a:t>
            </a:r>
            <a:endParaRPr/>
          </a:p>
        </p:txBody>
      </p:sp>
      <p:graphicFrame>
        <p:nvGraphicFramePr>
          <p:cNvPr id="88" name="Google Shape;88;p16"/>
          <p:cNvGraphicFramePr/>
          <p:nvPr>
            <p:extLst>
              <p:ext uri="{D42A27DB-BD31-4B8C-83A1-F6EECF244321}">
                <p14:modId xmlns:p14="http://schemas.microsoft.com/office/powerpoint/2010/main" val="412771331"/>
              </p:ext>
            </p:extLst>
          </p:nvPr>
        </p:nvGraphicFramePr>
        <p:xfrm>
          <a:off x="494750" y="1017450"/>
          <a:ext cx="8154500" cy="372772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03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Start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End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Weeks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14-Sep (We started early)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27-Sep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4,5,6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28-Sep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11-Oct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6, 7 (PM Review),8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12-Oct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25-Oct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8, 9 (Online Review),10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26-Oct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14-Nov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10, 11 (UAT),12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15-Nov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21-Nov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12, 13 (Project Submission) 17 Nov  – 14 (Final Presentation)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838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Roles and Responsibilities</a:t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368625" y="792300"/>
          <a:ext cx="8143000" cy="418393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91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Milestone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PM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functionalities are up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1 -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2 - Application Demo and Progress Update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3 -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4 -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5 - Final Presentation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2376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Milestones and Tasks for Each Iteration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 rot="10800000" flipH="1">
            <a:off x="503175" y="2865325"/>
            <a:ext cx="8008800" cy="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8"/>
          <p:cNvCxnSpPr/>
          <p:nvPr/>
        </p:nvCxnSpPr>
        <p:spPr>
          <a:xfrm rot="10800000">
            <a:off x="10622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8"/>
          <p:cNvCxnSpPr/>
          <p:nvPr/>
        </p:nvCxnSpPr>
        <p:spPr>
          <a:xfrm rot="10800000">
            <a:off x="493250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2876575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7054300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8"/>
          <p:cNvCxnSpPr/>
          <p:nvPr/>
        </p:nvCxnSpPr>
        <p:spPr>
          <a:xfrm rot="10800000">
            <a:off x="81318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8"/>
          <p:cNvSpPr txBox="1"/>
          <p:nvPr/>
        </p:nvSpPr>
        <p:spPr>
          <a:xfrm>
            <a:off x="195675" y="1214625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Iteration 1: 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Functionality: 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Login + Bootstrap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859675" y="1329825"/>
            <a:ext cx="2708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5: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4: Submission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5: presentation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418000" y="3316725"/>
            <a:ext cx="39918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Iteration 2:</a:t>
            </a:r>
          </a:p>
          <a:p>
            <a:r>
              <a:rPr lang="en-GB" b="1" dirty="0">
                <a:latin typeface="Lato"/>
                <a:ea typeface="Lato"/>
                <a:cs typeface="Lato"/>
                <a:sym typeface="Lato"/>
              </a:rPr>
              <a:t>Milestone 1: PM Review 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Functionality: 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Bid -&gt;section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Admin Starting/Clearing Round 1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Admin Starting/Clearing Round 2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JSON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633425" y="3316725"/>
            <a:ext cx="34035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Iteration 4: </a:t>
            </a:r>
          </a:p>
          <a:p>
            <a:r>
              <a:rPr lang="en-GB" b="1" dirty="0">
                <a:latin typeface="Lato"/>
                <a:ea typeface="Lato"/>
                <a:cs typeface="Lato"/>
                <a:sym typeface="Lato"/>
              </a:rPr>
              <a:t>Milestone 3: UAT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Functionality: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Testing and Debugging all codes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825575" y="988325"/>
            <a:ext cx="2545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Iteration 3: </a:t>
            </a:r>
          </a:p>
          <a:p>
            <a:r>
              <a:rPr lang="en-GB" b="1" dirty="0">
                <a:latin typeface="Lato"/>
                <a:ea typeface="Lato"/>
                <a:cs typeface="Lato"/>
                <a:sym typeface="Lato"/>
              </a:rPr>
              <a:t>Milestone 2: App Demo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Functionality: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Drop -&gt;section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Drop -&gt;bid 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View bidding results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JSON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1635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Buffer Time per iteration</a:t>
            </a:r>
            <a:endParaRPr/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311700" y="789650"/>
          <a:ext cx="8252600" cy="413707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29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Buffer Time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days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We set 10 days in total for round 1 and 2 bidding. This period includes buffer time incase we cannot complete by deadline or we have to cater to any changes.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day (We planned -&gt;tight schedule for this iteration as we assume that we will not need more buffer time to create new functionalities once we get familiar with our codes)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days buffer before UAT to fix any bugs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We do not need 7 days of testing and debugging of codes for Final submission. However, these 7 days acts as -&gt;buffer in case we discover any incomplete functionality or critical bugs, before the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0. Preparation of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1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197" cy="341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1_1 -&gt;1_2_1 -&gt; 1_2_2-&gt;-&gt;1_2_3 -&gt;1_2_4 -&gt;1_3_1 -&gt;1_3_2 -&gt;1_3_3 -&gt;1_3_4 -&gt;1_4 -&gt;1_6, 1_7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1_1 -&gt;1_2_1 -&gt;1_2_2b -&gt;1_2_3 -&gt;1_2_4 -&gt;1_3_1 -&gt;1_3_2 -&gt;1_3_3 -&gt;1_3_4 -&gt;1_4 -&gt;1_6, 1_7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1617</Words>
  <Application>Microsoft Office PowerPoint</Application>
  <PresentationFormat>On-screen Show (16:9)</PresentationFormat>
  <Paragraphs>308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Nunito</vt:lpstr>
      <vt:lpstr>Arial</vt:lpstr>
      <vt:lpstr>Lato</vt:lpstr>
      <vt:lpstr>Playfair Display</vt:lpstr>
      <vt:lpstr>Coral</vt:lpstr>
      <vt:lpstr>      G5T4    PM Review</vt:lpstr>
      <vt:lpstr>Functionalities Not planning to drop any, No PHP Frameworks</vt:lpstr>
      <vt:lpstr>Bird’s Eye View on Schedule</vt:lpstr>
      <vt:lpstr>Planned Iterations </vt:lpstr>
      <vt:lpstr>Summary of Roles and Responsibilities</vt:lpstr>
      <vt:lpstr>Milestones and Tasks for Each Iteration</vt:lpstr>
      <vt:lpstr>Buffer Time per iteration</vt:lpstr>
      <vt:lpstr>Critical Path for Iteration 1</vt:lpstr>
      <vt:lpstr>Critical Path for Iteration 1 </vt:lpstr>
      <vt:lpstr>Critical Path for Iteration 2 </vt:lpstr>
      <vt:lpstr>Critical Path for Iteration 2</vt:lpstr>
      <vt:lpstr>Critical Path for Iteration 2</vt:lpstr>
      <vt:lpstr>Critical Path for Iteration 3</vt:lpstr>
      <vt:lpstr>Critical Path for Iteration 3</vt:lpstr>
      <vt:lpstr>Critical Path for Iteration 4 </vt:lpstr>
      <vt:lpstr>Critical Path for Iteration 4  </vt:lpstr>
      <vt:lpstr>Critical Path for Iteration 5 </vt:lpstr>
      <vt:lpstr>Critical Path for Iteration 5</vt:lpstr>
      <vt:lpstr>PowerPoint Presentation</vt:lpstr>
      <vt:lpstr>Bug Metrics</vt:lpstr>
      <vt:lpstr>Summary of Roles and Responsibilities</vt:lpstr>
      <vt:lpstr>Iteration 1: Responsibilities </vt:lpstr>
      <vt:lpstr>Iteration 2: Responsibilities </vt:lpstr>
      <vt:lpstr>Iteration 3: Responsibilities </vt:lpstr>
      <vt:lpstr>Iteration 4: Responsibilities </vt:lpstr>
      <vt:lpstr>Iteration 5: Responsibilities </vt:lpstr>
      <vt:lpstr>Pair programming teams and rotation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G5T4    PM Review</dc:title>
  <cp:lastModifiedBy>LAI See Hoe</cp:lastModifiedBy>
  <cp:revision>7</cp:revision>
  <dcterms:modified xsi:type="dcterms:W3CDTF">2019-10-03T08:40:07Z</dcterms:modified>
</cp:coreProperties>
</file>