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Help@123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Total Bug Metrics: 41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Bugs with 1 point were detected and solved immediately.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Mitigation: When more bugs with 5 points were detected, -&gt;debugging session was scheduled on 24/9/2019 to meet and had -&gt;discussion with the coders to resolve the bugs.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All the bugs have been resolved.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8042700" cy="3312891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>
            <p:extLst>
              <p:ext uri="{D42A27DB-BD31-4B8C-83A1-F6EECF244321}">
                <p14:modId xmlns:p14="http://schemas.microsoft.com/office/powerpoint/2010/main" val="2075150007"/>
              </p:ext>
            </p:extLst>
          </p:nvPr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application demo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>
            <p:extLst>
              <p:ext uri="{D42A27DB-BD31-4B8C-83A1-F6EECF244321}">
                <p14:modId xmlns:p14="http://schemas.microsoft.com/office/powerpoint/2010/main" val="524456054"/>
              </p:ext>
            </p:extLst>
          </p:nvPr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>
            <p:extLst>
              <p:ext uri="{D42A27DB-BD31-4B8C-83A1-F6EECF244321}">
                <p14:modId xmlns:p14="http://schemas.microsoft.com/office/powerpoint/2010/main" val="581634822"/>
              </p:ext>
            </p:extLst>
          </p:nvPr>
        </p:nvGraphicFramePr>
        <p:xfrm>
          <a:off x="393425" y="1090075"/>
          <a:ext cx="8042700" cy="3772997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Submission and Final Presentation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Bird’s Eye View on Schedule</a:t>
            </a:r>
            <a:endParaRPr dirty="0"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15 Nov- 21 Nov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Days: 7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>
            <p:extLst>
              <p:ext uri="{D42A27DB-BD31-4B8C-83A1-F6EECF244321}">
                <p14:modId xmlns:p14="http://schemas.microsoft.com/office/powerpoint/2010/main" val="412771331"/>
              </p:ext>
            </p:extLst>
          </p:nvPr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27-Sep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25-Oct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8252600" cy="413707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1617</Words>
  <Application>Microsoft Office PowerPoint</Application>
  <PresentationFormat>On-screen Show (16:9)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Lato</vt:lpstr>
      <vt:lpstr>Playfair Display</vt:lpstr>
      <vt:lpstr>Nunito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Jaslyn Toh</cp:lastModifiedBy>
  <cp:revision>6</cp:revision>
  <dcterms:modified xsi:type="dcterms:W3CDTF">2019-10-03T08:18:02Z</dcterms:modified>
</cp:coreProperties>
</file>