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5501" autoAdjust="0"/>
  </p:normalViewPr>
  <p:slideViewPr>
    <p:cSldViewPr snapToGrid="0">
      <p:cViewPr varScale="1">
        <p:scale>
          <a:sx n="88" d="100"/>
          <a:sy n="88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90AE33-2194-4132-85FA-7F7C6A45EEE1}" type="doc">
      <dgm:prSet loTypeId="urn:microsoft.com/office/officeart/2005/8/layout/hierarchy4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8BB90735-66DC-4E7C-A75D-2AE6BB65ED45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7D09A3F4-CF84-43C9-8481-3C77A9B072B2}" type="parTrans" cxnId="{66F97E94-BB22-4522-A680-CB79FAC32BE3}">
      <dgm:prSet/>
      <dgm:spPr/>
      <dgm:t>
        <a:bodyPr/>
        <a:lstStyle/>
        <a:p>
          <a:endParaRPr lang="en-US"/>
        </a:p>
      </dgm:t>
    </dgm:pt>
    <dgm:pt modelId="{4A6D07AD-BE51-4B84-BCE4-899B9752CDBB}" type="sibTrans" cxnId="{66F97E94-BB22-4522-A680-CB79FAC32BE3}">
      <dgm:prSet/>
      <dgm:spPr/>
      <dgm:t>
        <a:bodyPr/>
        <a:lstStyle/>
        <a:p>
          <a:endParaRPr lang="en-US"/>
        </a:p>
      </dgm:t>
    </dgm:pt>
    <dgm:pt modelId="{9EDEBEA8-EDF4-4B84-BF39-8979F39DB6C4}">
      <dgm:prSet phldrT="[Text]"/>
      <dgm:spPr/>
      <dgm:t>
        <a:bodyPr/>
        <a:lstStyle/>
        <a:p>
          <a:r>
            <a:rPr lang="en-US" dirty="0" err="1" smtClean="0"/>
            <a:t>Poco</a:t>
          </a:r>
          <a:endParaRPr lang="en-US" dirty="0"/>
        </a:p>
      </dgm:t>
    </dgm:pt>
    <dgm:pt modelId="{BE22E9D6-C228-4959-A199-D53C0D566C65}" type="parTrans" cxnId="{BB933567-AC30-4A11-AD63-153D8732B1B2}">
      <dgm:prSet/>
      <dgm:spPr/>
      <dgm:t>
        <a:bodyPr/>
        <a:lstStyle/>
        <a:p>
          <a:endParaRPr lang="en-US"/>
        </a:p>
      </dgm:t>
    </dgm:pt>
    <dgm:pt modelId="{02C185C0-D81D-4AD6-AEDA-C4F68E27DE2E}" type="sibTrans" cxnId="{BB933567-AC30-4A11-AD63-153D8732B1B2}">
      <dgm:prSet/>
      <dgm:spPr/>
      <dgm:t>
        <a:bodyPr/>
        <a:lstStyle/>
        <a:p>
          <a:endParaRPr lang="en-US"/>
        </a:p>
      </dgm:t>
    </dgm:pt>
    <dgm:pt modelId="{9EFFECF3-F7F6-4E76-825E-11FD32F1B614}">
      <dgm:prSet phldrT="[Text]"/>
      <dgm:spPr/>
      <dgm:t>
        <a:bodyPr/>
        <a:lstStyle/>
        <a:p>
          <a:r>
            <a:rPr lang="en-US" dirty="0" smtClean="0"/>
            <a:t>SQL Queries</a:t>
          </a:r>
          <a:endParaRPr lang="en-US" dirty="0"/>
        </a:p>
      </dgm:t>
    </dgm:pt>
    <dgm:pt modelId="{2A9003D3-B35A-443C-8DD2-BD876D4D4B94}" type="parTrans" cxnId="{6CFB83B0-6872-45BF-B244-09ADF039C1E5}">
      <dgm:prSet/>
      <dgm:spPr/>
      <dgm:t>
        <a:bodyPr/>
        <a:lstStyle/>
        <a:p>
          <a:endParaRPr lang="en-US"/>
        </a:p>
      </dgm:t>
    </dgm:pt>
    <dgm:pt modelId="{14AE3581-7CE6-4B5B-B089-B7656A1CF1EF}" type="sibTrans" cxnId="{6CFB83B0-6872-45BF-B244-09ADF039C1E5}">
      <dgm:prSet/>
      <dgm:spPr/>
      <dgm:t>
        <a:bodyPr/>
        <a:lstStyle/>
        <a:p>
          <a:endParaRPr lang="en-US"/>
        </a:p>
      </dgm:t>
    </dgm:pt>
    <dgm:pt modelId="{8C983405-C8A6-4F4D-AD85-E6CA5DEF4B23}">
      <dgm:prSet phldrT="[Text]"/>
      <dgm:spPr/>
      <dgm:t>
        <a:bodyPr/>
        <a:lstStyle/>
        <a:p>
          <a:r>
            <a:rPr lang="en-US" dirty="0" err="1" smtClean="0"/>
            <a:t>DBModel</a:t>
          </a:r>
          <a:r>
            <a:rPr lang="en-US" dirty="0" smtClean="0"/>
            <a:t> Wrapper</a:t>
          </a:r>
          <a:endParaRPr lang="en-US" dirty="0"/>
        </a:p>
      </dgm:t>
    </dgm:pt>
    <dgm:pt modelId="{CE1F8719-A1A9-473B-9E9B-A6DD72D15814}" type="parTrans" cxnId="{215ECD55-229C-4153-8A54-C4D8F001AD50}">
      <dgm:prSet/>
      <dgm:spPr/>
      <dgm:t>
        <a:bodyPr/>
        <a:lstStyle/>
        <a:p>
          <a:endParaRPr lang="en-US"/>
        </a:p>
      </dgm:t>
    </dgm:pt>
    <dgm:pt modelId="{55EBBD2B-1E8B-4C6B-A5AE-017FA5871F04}" type="sibTrans" cxnId="{215ECD55-229C-4153-8A54-C4D8F001AD50}">
      <dgm:prSet/>
      <dgm:spPr/>
      <dgm:t>
        <a:bodyPr/>
        <a:lstStyle/>
        <a:p>
          <a:endParaRPr lang="en-US"/>
        </a:p>
      </dgm:t>
    </dgm:pt>
    <dgm:pt modelId="{4047D65C-84CD-48B3-9BCB-FA6FC5561FE7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B650F119-24B6-4E22-A561-FDC70FE52115}" type="parTrans" cxnId="{FAAEFDBD-1DA1-486C-B0CA-61A47640C123}">
      <dgm:prSet/>
      <dgm:spPr/>
      <dgm:t>
        <a:bodyPr/>
        <a:lstStyle/>
        <a:p>
          <a:endParaRPr lang="en-US"/>
        </a:p>
      </dgm:t>
    </dgm:pt>
    <dgm:pt modelId="{7153D59C-91E8-4352-833F-34663DB6DB65}" type="sibTrans" cxnId="{FAAEFDBD-1DA1-486C-B0CA-61A47640C123}">
      <dgm:prSet/>
      <dgm:spPr/>
      <dgm:t>
        <a:bodyPr/>
        <a:lstStyle/>
        <a:p>
          <a:endParaRPr lang="en-US"/>
        </a:p>
      </dgm:t>
    </dgm:pt>
    <dgm:pt modelId="{EC3DEE63-F178-4BC0-8625-B15740F1D5E9}" type="pres">
      <dgm:prSet presAssocID="{1490AE33-2194-4132-85FA-7F7C6A45EEE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BABACF-A2E1-4103-8FAB-721FCD40F7FD}" type="pres">
      <dgm:prSet presAssocID="{8BB90735-66DC-4E7C-A75D-2AE6BB65ED45}" presName="vertOne" presStyleCnt="0"/>
      <dgm:spPr/>
    </dgm:pt>
    <dgm:pt modelId="{02F9644F-1F1C-4DA7-946D-4BA50F1306DB}" type="pres">
      <dgm:prSet presAssocID="{8BB90735-66DC-4E7C-A75D-2AE6BB65ED4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F3E27D-F8B3-4EE4-85D2-40A123B71A22}" type="pres">
      <dgm:prSet presAssocID="{8BB90735-66DC-4E7C-A75D-2AE6BB65ED45}" presName="parTransOne" presStyleCnt="0"/>
      <dgm:spPr/>
    </dgm:pt>
    <dgm:pt modelId="{578D99FB-3B39-4DBC-AB66-006EA6620E8E}" type="pres">
      <dgm:prSet presAssocID="{8BB90735-66DC-4E7C-A75D-2AE6BB65ED45}" presName="horzOne" presStyleCnt="0"/>
      <dgm:spPr/>
    </dgm:pt>
    <dgm:pt modelId="{F75C6D9E-C3D6-4396-8315-EBEB5DACA732}" type="pres">
      <dgm:prSet presAssocID="{9EDEBEA8-EDF4-4B84-BF39-8979F39DB6C4}" presName="vertTwo" presStyleCnt="0"/>
      <dgm:spPr/>
    </dgm:pt>
    <dgm:pt modelId="{BE280296-6CCA-4E90-B891-06FC513FC29B}" type="pres">
      <dgm:prSet presAssocID="{9EDEBEA8-EDF4-4B84-BF39-8979F39DB6C4}" presName="txTwo" presStyleLbl="node2" presStyleIdx="0" presStyleCnt="2">
        <dgm:presLayoutVars>
          <dgm:chPref val="3"/>
        </dgm:presLayoutVars>
      </dgm:prSet>
      <dgm:spPr/>
    </dgm:pt>
    <dgm:pt modelId="{54322185-8D40-4F95-BC4F-435256E9941A}" type="pres">
      <dgm:prSet presAssocID="{9EDEBEA8-EDF4-4B84-BF39-8979F39DB6C4}" presName="horzTwo" presStyleCnt="0"/>
      <dgm:spPr/>
    </dgm:pt>
    <dgm:pt modelId="{ADF0A907-8AD4-4466-9A60-D27A35CD6ECD}" type="pres">
      <dgm:prSet presAssocID="{02C185C0-D81D-4AD6-AEDA-C4F68E27DE2E}" presName="sibSpaceTwo" presStyleCnt="0"/>
      <dgm:spPr/>
    </dgm:pt>
    <dgm:pt modelId="{A2F8248E-5EFA-48CF-A017-C07611978F12}" type="pres">
      <dgm:prSet presAssocID="{9EFFECF3-F7F6-4E76-825E-11FD32F1B614}" presName="vertTwo" presStyleCnt="0"/>
      <dgm:spPr/>
    </dgm:pt>
    <dgm:pt modelId="{9867DF0B-2782-4BAC-BD25-B73874FF6950}" type="pres">
      <dgm:prSet presAssocID="{9EFFECF3-F7F6-4E76-825E-11FD32F1B614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EB7305-2685-49D8-A31B-7E912D42430A}" type="pres">
      <dgm:prSet presAssocID="{9EFFECF3-F7F6-4E76-825E-11FD32F1B614}" presName="parTransTwo" presStyleCnt="0"/>
      <dgm:spPr/>
    </dgm:pt>
    <dgm:pt modelId="{B4C738D7-9D62-4ED9-A1A1-606A12B9EE1B}" type="pres">
      <dgm:prSet presAssocID="{9EFFECF3-F7F6-4E76-825E-11FD32F1B614}" presName="horzTwo" presStyleCnt="0"/>
      <dgm:spPr/>
    </dgm:pt>
    <dgm:pt modelId="{0F4F22DC-28CF-4BEE-9CDE-11F4D345B2A7}" type="pres">
      <dgm:prSet presAssocID="{8C983405-C8A6-4F4D-AD85-E6CA5DEF4B23}" presName="vertThree" presStyleCnt="0"/>
      <dgm:spPr/>
    </dgm:pt>
    <dgm:pt modelId="{E26AF136-BE33-4BF9-AEF3-79E1B96D6C37}" type="pres">
      <dgm:prSet presAssocID="{8C983405-C8A6-4F4D-AD85-E6CA5DEF4B23}" presName="txThree" presStyleLbl="node3" presStyleIdx="0" presStyleCnt="1" custScaleX="208554">
        <dgm:presLayoutVars>
          <dgm:chPref val="3"/>
        </dgm:presLayoutVars>
      </dgm:prSet>
      <dgm:spPr/>
    </dgm:pt>
    <dgm:pt modelId="{3958ECC0-8484-4E52-A1F4-3879BC10D112}" type="pres">
      <dgm:prSet presAssocID="{8C983405-C8A6-4F4D-AD85-E6CA5DEF4B23}" presName="parTransThree" presStyleCnt="0"/>
      <dgm:spPr/>
    </dgm:pt>
    <dgm:pt modelId="{F6AA1F94-D116-4B8D-A7A6-365B4B493287}" type="pres">
      <dgm:prSet presAssocID="{8C983405-C8A6-4F4D-AD85-E6CA5DEF4B23}" presName="horzThree" presStyleCnt="0"/>
      <dgm:spPr/>
    </dgm:pt>
    <dgm:pt modelId="{81A25945-6051-4412-A569-87E4D6085E35}" type="pres">
      <dgm:prSet presAssocID="{4047D65C-84CD-48B3-9BCB-FA6FC5561FE7}" presName="vertFour" presStyleCnt="0">
        <dgm:presLayoutVars>
          <dgm:chPref val="3"/>
        </dgm:presLayoutVars>
      </dgm:prSet>
      <dgm:spPr/>
    </dgm:pt>
    <dgm:pt modelId="{F55CF8B9-0901-44AE-8761-35294EA1568D}" type="pres">
      <dgm:prSet presAssocID="{4047D65C-84CD-48B3-9BCB-FA6FC5561FE7}" presName="txFour" presStyleLbl="node4" presStyleIdx="0" presStyleCnt="1" custFlipHor="1" custScaleX="284057" custLinFactX="-100000" custLinFactNeighborX="-159854" custLinFactNeighborY="69">
        <dgm:presLayoutVars>
          <dgm:chPref val="3"/>
        </dgm:presLayoutVars>
      </dgm:prSet>
      <dgm:spPr/>
    </dgm:pt>
    <dgm:pt modelId="{0F8D70EC-A454-41C3-A361-2625F95FEBF8}" type="pres">
      <dgm:prSet presAssocID="{4047D65C-84CD-48B3-9BCB-FA6FC5561FE7}" presName="horzFour" presStyleCnt="0"/>
      <dgm:spPr/>
    </dgm:pt>
  </dgm:ptLst>
  <dgm:cxnLst>
    <dgm:cxn modelId="{02FD3A8F-B9D0-4934-A461-E55FDD60CB5C}" type="presOf" srcId="{9EDEBEA8-EDF4-4B84-BF39-8979F39DB6C4}" destId="{BE280296-6CCA-4E90-B891-06FC513FC29B}" srcOrd="0" destOrd="0" presId="urn:microsoft.com/office/officeart/2005/8/layout/hierarchy4"/>
    <dgm:cxn modelId="{6CFB83B0-6872-45BF-B244-09ADF039C1E5}" srcId="{8BB90735-66DC-4E7C-A75D-2AE6BB65ED45}" destId="{9EFFECF3-F7F6-4E76-825E-11FD32F1B614}" srcOrd="1" destOrd="0" parTransId="{2A9003D3-B35A-443C-8DD2-BD876D4D4B94}" sibTransId="{14AE3581-7CE6-4B5B-B089-B7656A1CF1EF}"/>
    <dgm:cxn modelId="{BB930C62-7798-4906-A3A1-F8AE56E28FCA}" type="presOf" srcId="{1490AE33-2194-4132-85FA-7F7C6A45EEE1}" destId="{EC3DEE63-F178-4BC0-8625-B15740F1D5E9}" srcOrd="0" destOrd="0" presId="urn:microsoft.com/office/officeart/2005/8/layout/hierarchy4"/>
    <dgm:cxn modelId="{DE2FB87E-0661-410F-8725-BE41536767C9}" type="presOf" srcId="{8BB90735-66DC-4E7C-A75D-2AE6BB65ED45}" destId="{02F9644F-1F1C-4DA7-946D-4BA50F1306DB}" srcOrd="0" destOrd="0" presId="urn:microsoft.com/office/officeart/2005/8/layout/hierarchy4"/>
    <dgm:cxn modelId="{BB933567-AC30-4A11-AD63-153D8732B1B2}" srcId="{8BB90735-66DC-4E7C-A75D-2AE6BB65ED45}" destId="{9EDEBEA8-EDF4-4B84-BF39-8979F39DB6C4}" srcOrd="0" destOrd="0" parTransId="{BE22E9D6-C228-4959-A199-D53C0D566C65}" sibTransId="{02C185C0-D81D-4AD6-AEDA-C4F68E27DE2E}"/>
    <dgm:cxn modelId="{215ECD55-229C-4153-8A54-C4D8F001AD50}" srcId="{9EFFECF3-F7F6-4E76-825E-11FD32F1B614}" destId="{8C983405-C8A6-4F4D-AD85-E6CA5DEF4B23}" srcOrd="0" destOrd="0" parTransId="{CE1F8719-A1A9-473B-9E9B-A6DD72D15814}" sibTransId="{55EBBD2B-1E8B-4C6B-A5AE-017FA5871F04}"/>
    <dgm:cxn modelId="{A04C7576-7242-4A60-AEA6-021BA20AA803}" type="presOf" srcId="{8C983405-C8A6-4F4D-AD85-E6CA5DEF4B23}" destId="{E26AF136-BE33-4BF9-AEF3-79E1B96D6C37}" srcOrd="0" destOrd="0" presId="urn:microsoft.com/office/officeart/2005/8/layout/hierarchy4"/>
    <dgm:cxn modelId="{5D5B702F-72BC-4199-A302-1C554A699B19}" type="presOf" srcId="{9EFFECF3-F7F6-4E76-825E-11FD32F1B614}" destId="{9867DF0B-2782-4BAC-BD25-B73874FF6950}" srcOrd="0" destOrd="0" presId="urn:microsoft.com/office/officeart/2005/8/layout/hierarchy4"/>
    <dgm:cxn modelId="{FAAEFDBD-1DA1-486C-B0CA-61A47640C123}" srcId="{8C983405-C8A6-4F4D-AD85-E6CA5DEF4B23}" destId="{4047D65C-84CD-48B3-9BCB-FA6FC5561FE7}" srcOrd="0" destOrd="0" parTransId="{B650F119-24B6-4E22-A561-FDC70FE52115}" sibTransId="{7153D59C-91E8-4352-833F-34663DB6DB65}"/>
    <dgm:cxn modelId="{D081DBD0-98AE-48E9-B8F0-D8D9C5F0B684}" type="presOf" srcId="{4047D65C-84CD-48B3-9BCB-FA6FC5561FE7}" destId="{F55CF8B9-0901-44AE-8761-35294EA1568D}" srcOrd="0" destOrd="0" presId="urn:microsoft.com/office/officeart/2005/8/layout/hierarchy4"/>
    <dgm:cxn modelId="{66F97E94-BB22-4522-A680-CB79FAC32BE3}" srcId="{1490AE33-2194-4132-85FA-7F7C6A45EEE1}" destId="{8BB90735-66DC-4E7C-A75D-2AE6BB65ED45}" srcOrd="0" destOrd="0" parTransId="{7D09A3F4-CF84-43C9-8481-3C77A9B072B2}" sibTransId="{4A6D07AD-BE51-4B84-BCE4-899B9752CDBB}"/>
    <dgm:cxn modelId="{FA2975D8-BD82-4AAB-9F5E-7185380F0248}" type="presParOf" srcId="{EC3DEE63-F178-4BC0-8625-B15740F1D5E9}" destId="{18BABACF-A2E1-4103-8FAB-721FCD40F7FD}" srcOrd="0" destOrd="0" presId="urn:microsoft.com/office/officeart/2005/8/layout/hierarchy4"/>
    <dgm:cxn modelId="{7C807C48-A412-4AE0-8F08-3338E4E85614}" type="presParOf" srcId="{18BABACF-A2E1-4103-8FAB-721FCD40F7FD}" destId="{02F9644F-1F1C-4DA7-946D-4BA50F1306DB}" srcOrd="0" destOrd="0" presId="urn:microsoft.com/office/officeart/2005/8/layout/hierarchy4"/>
    <dgm:cxn modelId="{DC6188A1-4CBF-4403-9AB3-0D06EFBBFC2B}" type="presParOf" srcId="{18BABACF-A2E1-4103-8FAB-721FCD40F7FD}" destId="{7CF3E27D-F8B3-4EE4-85D2-40A123B71A22}" srcOrd="1" destOrd="0" presId="urn:microsoft.com/office/officeart/2005/8/layout/hierarchy4"/>
    <dgm:cxn modelId="{38F5BE76-4223-4435-9E7B-FD82C82B88A2}" type="presParOf" srcId="{18BABACF-A2E1-4103-8FAB-721FCD40F7FD}" destId="{578D99FB-3B39-4DBC-AB66-006EA6620E8E}" srcOrd="2" destOrd="0" presId="urn:microsoft.com/office/officeart/2005/8/layout/hierarchy4"/>
    <dgm:cxn modelId="{0DB26755-3F61-47F6-9669-7C4C681C1A29}" type="presParOf" srcId="{578D99FB-3B39-4DBC-AB66-006EA6620E8E}" destId="{F75C6D9E-C3D6-4396-8315-EBEB5DACA732}" srcOrd="0" destOrd="0" presId="urn:microsoft.com/office/officeart/2005/8/layout/hierarchy4"/>
    <dgm:cxn modelId="{DA4BB267-0A38-4E8E-8892-75D5B5335778}" type="presParOf" srcId="{F75C6D9E-C3D6-4396-8315-EBEB5DACA732}" destId="{BE280296-6CCA-4E90-B891-06FC513FC29B}" srcOrd="0" destOrd="0" presId="urn:microsoft.com/office/officeart/2005/8/layout/hierarchy4"/>
    <dgm:cxn modelId="{0A02F6AD-5927-460F-914B-691DF99E0511}" type="presParOf" srcId="{F75C6D9E-C3D6-4396-8315-EBEB5DACA732}" destId="{54322185-8D40-4F95-BC4F-435256E9941A}" srcOrd="1" destOrd="0" presId="urn:microsoft.com/office/officeart/2005/8/layout/hierarchy4"/>
    <dgm:cxn modelId="{2A442641-CAAD-4E74-AED3-0AA4773890E9}" type="presParOf" srcId="{578D99FB-3B39-4DBC-AB66-006EA6620E8E}" destId="{ADF0A907-8AD4-4466-9A60-D27A35CD6ECD}" srcOrd="1" destOrd="0" presId="urn:microsoft.com/office/officeart/2005/8/layout/hierarchy4"/>
    <dgm:cxn modelId="{181E5174-3EDA-41B5-90F5-3F1FCF058651}" type="presParOf" srcId="{578D99FB-3B39-4DBC-AB66-006EA6620E8E}" destId="{A2F8248E-5EFA-48CF-A017-C07611978F12}" srcOrd="2" destOrd="0" presId="urn:microsoft.com/office/officeart/2005/8/layout/hierarchy4"/>
    <dgm:cxn modelId="{F18CF9EC-12CD-4F48-A4AD-FFA7C16D2663}" type="presParOf" srcId="{A2F8248E-5EFA-48CF-A017-C07611978F12}" destId="{9867DF0B-2782-4BAC-BD25-B73874FF6950}" srcOrd="0" destOrd="0" presId="urn:microsoft.com/office/officeart/2005/8/layout/hierarchy4"/>
    <dgm:cxn modelId="{F9F0B016-B779-49D1-A33D-890B2DDFFDDE}" type="presParOf" srcId="{A2F8248E-5EFA-48CF-A017-C07611978F12}" destId="{5EEB7305-2685-49D8-A31B-7E912D42430A}" srcOrd="1" destOrd="0" presId="urn:microsoft.com/office/officeart/2005/8/layout/hierarchy4"/>
    <dgm:cxn modelId="{3D06AF5C-4519-4E62-BF08-4EEA02050D4D}" type="presParOf" srcId="{A2F8248E-5EFA-48CF-A017-C07611978F12}" destId="{B4C738D7-9D62-4ED9-A1A1-606A12B9EE1B}" srcOrd="2" destOrd="0" presId="urn:microsoft.com/office/officeart/2005/8/layout/hierarchy4"/>
    <dgm:cxn modelId="{B58CA10A-BFF5-43BE-A75F-A4BC1F2BCADF}" type="presParOf" srcId="{B4C738D7-9D62-4ED9-A1A1-606A12B9EE1B}" destId="{0F4F22DC-28CF-4BEE-9CDE-11F4D345B2A7}" srcOrd="0" destOrd="0" presId="urn:microsoft.com/office/officeart/2005/8/layout/hierarchy4"/>
    <dgm:cxn modelId="{8A926DB2-323D-49B7-A1C7-2FC4580BFBAA}" type="presParOf" srcId="{0F4F22DC-28CF-4BEE-9CDE-11F4D345B2A7}" destId="{E26AF136-BE33-4BF9-AEF3-79E1B96D6C37}" srcOrd="0" destOrd="0" presId="urn:microsoft.com/office/officeart/2005/8/layout/hierarchy4"/>
    <dgm:cxn modelId="{5147C0A7-4EB7-4708-A061-06E66D9F8706}" type="presParOf" srcId="{0F4F22DC-28CF-4BEE-9CDE-11F4D345B2A7}" destId="{3958ECC0-8484-4E52-A1F4-3879BC10D112}" srcOrd="1" destOrd="0" presId="urn:microsoft.com/office/officeart/2005/8/layout/hierarchy4"/>
    <dgm:cxn modelId="{AD34A44D-6C56-401B-B581-AECA1BEB475E}" type="presParOf" srcId="{0F4F22DC-28CF-4BEE-9CDE-11F4D345B2A7}" destId="{F6AA1F94-D116-4B8D-A7A6-365B4B493287}" srcOrd="2" destOrd="0" presId="urn:microsoft.com/office/officeart/2005/8/layout/hierarchy4"/>
    <dgm:cxn modelId="{BD3D6A97-FE4E-4D91-B7C8-F2EAE011F040}" type="presParOf" srcId="{F6AA1F94-D116-4B8D-A7A6-365B4B493287}" destId="{81A25945-6051-4412-A569-87E4D6085E35}" srcOrd="0" destOrd="0" presId="urn:microsoft.com/office/officeart/2005/8/layout/hierarchy4"/>
    <dgm:cxn modelId="{5E9A2EDF-2220-4BF5-91FE-75D5917623CE}" type="presParOf" srcId="{81A25945-6051-4412-A569-87E4D6085E35}" destId="{F55CF8B9-0901-44AE-8761-35294EA1568D}" srcOrd="0" destOrd="0" presId="urn:microsoft.com/office/officeart/2005/8/layout/hierarchy4"/>
    <dgm:cxn modelId="{8DE4D48D-E04F-4CDD-AC3B-ACB8E234DC54}" type="presParOf" srcId="{81A25945-6051-4412-A569-87E4D6085E35}" destId="{0F8D70EC-A454-41C3-A361-2625F95FEBF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9644F-1F1C-4DA7-946D-4BA50F1306DB}">
      <dsp:nvSpPr>
        <dsp:cNvPr id="0" name=""/>
        <dsp:cNvSpPr/>
      </dsp:nvSpPr>
      <dsp:spPr>
        <a:xfrm>
          <a:off x="3231" y="875"/>
          <a:ext cx="8121537" cy="127396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Database</a:t>
          </a:r>
          <a:endParaRPr lang="en-US" sz="5500" kern="1200" dirty="0"/>
        </a:p>
      </dsp:txBody>
      <dsp:txXfrm>
        <a:off x="40544" y="38188"/>
        <a:ext cx="8046911" cy="1199342"/>
      </dsp:txXfrm>
    </dsp:sp>
    <dsp:sp modelId="{BE280296-6CCA-4E90-B891-06FC513FC29B}">
      <dsp:nvSpPr>
        <dsp:cNvPr id="0" name=""/>
        <dsp:cNvSpPr/>
      </dsp:nvSpPr>
      <dsp:spPr>
        <a:xfrm>
          <a:off x="11158" y="1381857"/>
          <a:ext cx="1156612" cy="1273968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Poco</a:t>
          </a:r>
          <a:endParaRPr lang="en-US" sz="3300" kern="1200" dirty="0"/>
        </a:p>
      </dsp:txBody>
      <dsp:txXfrm>
        <a:off x="45034" y="1415733"/>
        <a:ext cx="1088860" cy="1206216"/>
      </dsp:txXfrm>
    </dsp:sp>
    <dsp:sp modelId="{9867DF0B-2782-4BAC-BD25-B73874FF6950}">
      <dsp:nvSpPr>
        <dsp:cNvPr id="0" name=""/>
        <dsp:cNvSpPr/>
      </dsp:nvSpPr>
      <dsp:spPr>
        <a:xfrm>
          <a:off x="1264926" y="1381857"/>
          <a:ext cx="6851915" cy="1273968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SQL Queries</a:t>
          </a:r>
          <a:endParaRPr lang="en-US" sz="3300" kern="1200" dirty="0"/>
        </a:p>
      </dsp:txBody>
      <dsp:txXfrm>
        <a:off x="1302239" y="1419170"/>
        <a:ext cx="6777289" cy="1199342"/>
      </dsp:txXfrm>
    </dsp:sp>
    <dsp:sp modelId="{E26AF136-BE33-4BF9-AEF3-79E1B96D6C37}">
      <dsp:nvSpPr>
        <dsp:cNvPr id="0" name=""/>
        <dsp:cNvSpPr/>
      </dsp:nvSpPr>
      <dsp:spPr>
        <a:xfrm>
          <a:off x="1278289" y="2762840"/>
          <a:ext cx="6825188" cy="1273968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DBModel</a:t>
          </a:r>
          <a:r>
            <a:rPr lang="en-US" sz="3300" kern="1200" dirty="0" smtClean="0"/>
            <a:t> Wrapper</a:t>
          </a:r>
          <a:endParaRPr lang="en-US" sz="3300" kern="1200" dirty="0"/>
        </a:p>
      </dsp:txBody>
      <dsp:txXfrm>
        <a:off x="1315602" y="2800153"/>
        <a:ext cx="6750562" cy="1199342"/>
      </dsp:txXfrm>
    </dsp:sp>
    <dsp:sp modelId="{F55CF8B9-0901-44AE-8761-35294EA1568D}">
      <dsp:nvSpPr>
        <dsp:cNvPr id="0" name=""/>
        <dsp:cNvSpPr/>
      </dsp:nvSpPr>
      <dsp:spPr>
        <a:xfrm flipH="1">
          <a:off x="60790" y="4144698"/>
          <a:ext cx="3272624" cy="1273968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Model</a:t>
          </a:r>
          <a:endParaRPr lang="en-US" sz="3300" kern="1200" dirty="0"/>
        </a:p>
      </dsp:txBody>
      <dsp:txXfrm>
        <a:off x="98103" y="4182011"/>
        <a:ext cx="3197998" cy="1199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C803-84DD-428A-AE6D-EE2331123567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720C-821B-4F09-91EA-C985DDC7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2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C803-84DD-428A-AE6D-EE2331123567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720C-821B-4F09-91EA-C985DDC7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0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C803-84DD-428A-AE6D-EE2331123567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720C-821B-4F09-91EA-C985DDC7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C803-84DD-428A-AE6D-EE2331123567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720C-821B-4F09-91EA-C985DDC7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C803-84DD-428A-AE6D-EE2331123567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720C-821B-4F09-91EA-C985DDC7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7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C803-84DD-428A-AE6D-EE2331123567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720C-821B-4F09-91EA-C985DDC7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9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C803-84DD-428A-AE6D-EE2331123567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720C-821B-4F09-91EA-C985DDC7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2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C803-84DD-428A-AE6D-EE2331123567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720C-821B-4F09-91EA-C985DDC7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1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C803-84DD-428A-AE6D-EE2331123567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720C-821B-4F09-91EA-C985DDC7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8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C803-84DD-428A-AE6D-EE2331123567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720C-821B-4F09-91EA-C985DDC7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8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C803-84DD-428A-AE6D-EE2331123567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720C-821B-4F09-91EA-C985DDC7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7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9C803-84DD-428A-AE6D-EE2331123567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1720C-821B-4F09-91EA-C985DDC7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4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564790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248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v-Christopher Nearman</dc:creator>
  <cp:lastModifiedBy>v-Christopher Nearman</cp:lastModifiedBy>
  <cp:revision>2</cp:revision>
  <dcterms:created xsi:type="dcterms:W3CDTF">2015-06-15T20:18:19Z</dcterms:created>
  <dcterms:modified xsi:type="dcterms:W3CDTF">2015-06-15T20:28:36Z</dcterms:modified>
</cp:coreProperties>
</file>