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  <p:sldId id="265" r:id="rId11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D5"/>
    <a:srgbClr val="32D74B"/>
    <a:srgbClr val="FFD60A"/>
    <a:srgbClr val="FF453A"/>
    <a:srgbClr val="EFFFFF"/>
    <a:srgbClr val="89DEFF"/>
    <a:srgbClr val="AFC8D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3"/>
  </p:normalViewPr>
  <p:slideViewPr>
    <p:cSldViewPr snapToGrid="0">
      <p:cViewPr varScale="1">
        <p:scale>
          <a:sx n="61" d="100"/>
          <a:sy n="61" d="100"/>
        </p:scale>
        <p:origin x="18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1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4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9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7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45E3107-5C78-6AFF-19FF-33115B74E7F5}"/>
              </a:ext>
            </a:extLst>
          </p:cNvPr>
          <p:cNvGrpSpPr/>
          <p:nvPr/>
        </p:nvGrpSpPr>
        <p:grpSpPr>
          <a:xfrm>
            <a:off x="2110072" y="2796045"/>
            <a:ext cx="3084228" cy="607557"/>
            <a:chOff x="2110072" y="1918769"/>
            <a:chExt cx="4572000" cy="90063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F54FFD5-A613-DD09-699F-41F98B778C57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58D194-BE67-3757-21BA-9EEEF11764E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0F7D36-325F-F991-17A4-ED982AC77661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06631E-9263-057E-D85F-49CCBB0A7727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space-between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287858-84F0-DFEB-DE09-096F7F35C9A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62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299241" y="3184773"/>
            <a:ext cx="7334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FLEX-BASIS:</a:t>
            </a:r>
          </a:p>
          <a:p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definition</a:t>
            </a:r>
            <a:endParaRPr lang="en-US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7868093" y="4569768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flex-basis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81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AAFA12-04A0-242C-9C85-798B9819804C}"/>
              </a:ext>
            </a:extLst>
          </p:cNvPr>
          <p:cNvGrpSpPr/>
          <p:nvPr/>
        </p:nvGrpSpPr>
        <p:grpSpPr>
          <a:xfrm>
            <a:off x="6207467" y="1086346"/>
            <a:ext cx="3084228" cy="607557"/>
            <a:chOff x="2110072" y="1918769"/>
            <a:chExt cx="4572000" cy="90063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C2EEE4C-830A-1196-4F59-6A9740B76F57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F40D5B5-BB84-092A-1733-67E0A7F97D51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EF4DB4-0852-4077-DFBC-6D13B45240B3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4233C7-4DF9-0670-859F-2997FA16679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row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4A8FEC-BE19-A8A7-F2C7-1D1904AA028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A53C8E-72D6-F901-ED80-D4111A319504}"/>
              </a:ext>
            </a:extLst>
          </p:cNvPr>
          <p:cNvGrpSpPr/>
          <p:nvPr/>
        </p:nvGrpSpPr>
        <p:grpSpPr>
          <a:xfrm>
            <a:off x="2855735" y="4013444"/>
            <a:ext cx="3084228" cy="607557"/>
            <a:chOff x="2110072" y="1918769"/>
            <a:chExt cx="4572000" cy="90063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3F394CB-C62D-8299-35D7-F58F243F0C27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F977A0-BB4F-A4F7-2D38-41D24149948B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A9A1A5-30D5-DEBD-81A3-864B8A497489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A1FBBA-707D-7635-C3B4-C795E7B75A47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row-reverse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09D8524-2DC6-BF18-A12E-8CC01E537C55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BF4AEA-F836-BC96-44E8-35D5CA64031D}"/>
              </a:ext>
            </a:extLst>
          </p:cNvPr>
          <p:cNvGrpSpPr/>
          <p:nvPr/>
        </p:nvGrpSpPr>
        <p:grpSpPr>
          <a:xfrm>
            <a:off x="1472780" y="960742"/>
            <a:ext cx="3084228" cy="607557"/>
            <a:chOff x="2110072" y="1918769"/>
            <a:chExt cx="4572000" cy="900631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617EEFA-DAA7-A6FC-45DA-701886836E8F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9C73E5-E619-4B64-72D1-6BA0A96B43E6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1514B64-2298-9925-A07B-141379CFB3FA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8439D2-A20B-39D0-803C-F19931615F66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column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EC40DE-8590-C3D2-4E54-219AAEFE694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B6C59C-CF75-2FD4-4AF3-8C5D27F861BD}"/>
              </a:ext>
            </a:extLst>
          </p:cNvPr>
          <p:cNvGrpSpPr/>
          <p:nvPr/>
        </p:nvGrpSpPr>
        <p:grpSpPr>
          <a:xfrm>
            <a:off x="7657505" y="4462171"/>
            <a:ext cx="3084228" cy="607557"/>
            <a:chOff x="2110072" y="1918769"/>
            <a:chExt cx="4572000" cy="90063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69B5D1A-A1D0-DF01-C0F9-1613771E782E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5C9ABD-09DF-9537-E794-BFE010FE2A43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297AB6-7A02-F54C-50D5-187AFFA50C0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9C327D-D26B-E944-1EAD-063650E0328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column-reverse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A15B97-9083-2974-6CB2-E8C64871A83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5E1451-ACF5-A732-C2D5-8307F06C4FD2}"/>
              </a:ext>
            </a:extLst>
          </p:cNvPr>
          <p:cNvSpPr txBox="1"/>
          <p:nvPr/>
        </p:nvSpPr>
        <p:spPr>
          <a:xfrm>
            <a:off x="2811438" y="1902284"/>
            <a:ext cx="7178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FLEX-DIRECTION:</a:t>
            </a:r>
          </a:p>
          <a:p>
            <a:r>
              <a:rPr lang="en-HK" sz="2400" dirty="0"/>
              <a:t>sets how flex items are placed in the flex container defining the main axis and the direction.</a:t>
            </a:r>
            <a:endParaRPr lang="en-US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50DEBB-FA08-9815-BD1F-B7B8087628C2}"/>
              </a:ext>
            </a:extLst>
          </p:cNvPr>
          <p:cNvSpPr txBox="1"/>
          <p:nvPr/>
        </p:nvSpPr>
        <p:spPr>
          <a:xfrm>
            <a:off x="3381306" y="-71589"/>
            <a:ext cx="939100" cy="370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radley Hand" pitchFamily="2" charset="77"/>
              </a:rPr>
              <a:t>Default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E643CEBC-0357-921F-DA1D-F3E16AA828F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320406" y="113682"/>
            <a:ext cx="1143175" cy="47781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103057" y="5921748"/>
            <a:ext cx="6326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FLEX-WRAP:</a:t>
            </a:r>
          </a:p>
          <a:p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sets whether flex items are forced onto one line or can wrap onto multiple lines. If wrapping is allowed, it sets the direction that lines are stacked.</a:t>
            </a:r>
            <a:endParaRPr lang="en-US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60744DA-74DF-66FB-3DB5-9685F697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674" y="6049338"/>
            <a:ext cx="4572000" cy="1524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C9E0687-EE7A-2C0C-BFA5-90A7AF8E0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581" y="207867"/>
            <a:ext cx="4572000" cy="762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5B5E7C2-A5D8-E1E3-8503-008129507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687" y="4756890"/>
            <a:ext cx="4572000" cy="762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22368A0-1333-FB62-65C9-D52011694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07" y="708101"/>
            <a:ext cx="762000" cy="4572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30BCC1A7-9641-AA8F-775F-D676DFD85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7750" y="708101"/>
            <a:ext cx="762000" cy="4572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5BD2006-BDBC-6DA1-74E0-6405105D80DD}"/>
              </a:ext>
            </a:extLst>
          </p:cNvPr>
          <p:cNvSpPr/>
          <p:nvPr/>
        </p:nvSpPr>
        <p:spPr>
          <a:xfrm>
            <a:off x="574707" y="5741584"/>
            <a:ext cx="11397553" cy="85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 prst="convex"/>
            <a:extrusionClr>
              <a:schemeClr val="bg1"/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8939559" y="6847262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F42401E1-860A-4E87-E988-53B7469CFB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613" y="7846593"/>
            <a:ext cx="4572000" cy="152400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D9174FF-849D-AE12-2F53-0F835107E003}"/>
              </a:ext>
            </a:extLst>
          </p:cNvPr>
          <p:cNvGrpSpPr/>
          <p:nvPr/>
        </p:nvGrpSpPr>
        <p:grpSpPr>
          <a:xfrm>
            <a:off x="8939559" y="7948964"/>
            <a:ext cx="3084228" cy="607557"/>
            <a:chOff x="2110072" y="1918769"/>
            <a:chExt cx="4572000" cy="900631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FB83CA2E-9A06-EEB2-C8F0-1519FF58E609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6FA15A0-3AA5-474C-11D8-672F74C46B3D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AF91C9A-016D-CE1D-693E-A7F71FAA144D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F544C4C-36E3-C686-BF79-82E266029B5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7930CF-6C8F-AC46-A4CE-50132866AC3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D049EF9-5B4F-993F-1BC4-C93068931392}"/>
              </a:ext>
            </a:extLst>
          </p:cNvPr>
          <p:cNvGrpSpPr/>
          <p:nvPr/>
        </p:nvGrpSpPr>
        <p:grpSpPr>
          <a:xfrm>
            <a:off x="989956" y="8870691"/>
            <a:ext cx="3084228" cy="607557"/>
            <a:chOff x="2110072" y="1918769"/>
            <a:chExt cx="4572000" cy="900631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30044BFF-F1A9-29B7-72DC-3945F531E871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924331A-5D80-D71D-7D12-A2F81197C5B2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B5694AB-F22D-AA26-DE9F-D20EE78C68A1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2DED846-F22D-83CB-8B11-4482B416C34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nowrap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5982DF0-632D-8A20-F05A-0A62250ED53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426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B5E1451-ACF5-A732-C2D5-8307F06C4FD2}"/>
              </a:ext>
            </a:extLst>
          </p:cNvPr>
          <p:cNvSpPr txBox="1"/>
          <p:nvPr/>
        </p:nvSpPr>
        <p:spPr>
          <a:xfrm>
            <a:off x="748722" y="287713"/>
            <a:ext cx="112235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FLEXBOX</a:t>
            </a:r>
          </a:p>
          <a:p>
            <a:r>
              <a:rPr lang="en-HK" sz="2400" dirty="0">
                <a:latin typeface="Cadman" panose="020B0603020202020004" pitchFamily="34" charset="0"/>
                <a:ea typeface="Noto Sans WarangCiti" panose="020B0502040504020204" pitchFamily="34" charset="0"/>
                <a:cs typeface="Menlo" panose="020B0609030804020204" pitchFamily="49" charset="0"/>
              </a:rPr>
              <a:t>T</a:t>
            </a:r>
            <a:r>
              <a:rPr lang="en-HK" sz="2400" dirty="0">
                <a:latin typeface="Cadman" panose="020B0603020202020004" pitchFamily="34" charset="0"/>
                <a:ea typeface="Noto Sans Linear A" panose="020B0502040504020204" pitchFamily="34" charset="0"/>
                <a:cs typeface="Menlo" panose="020B0609030804020204" pitchFamily="49" charset="0"/>
              </a:rPr>
              <a:t>he Flexible Box Layout Module, usually referred to as Flexbox, was designed as a one-dimensional layout model, and as a method that could offer space distribution between items in an interface and powerful alignment capabilities.</a:t>
            </a:r>
            <a:endParaRPr lang="en-US" sz="2400" b="1" dirty="0">
              <a:latin typeface="Cadman" panose="020B0603020202020004" pitchFamily="34" charset="0"/>
              <a:ea typeface="Noto Sans Linear A" panose="020B0502040504020204" pitchFamily="34" charset="0"/>
              <a:cs typeface="Menlo" panose="020B06090308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CA9A2-FFFD-0A50-8256-024770BCB8B6}"/>
              </a:ext>
            </a:extLst>
          </p:cNvPr>
          <p:cNvSpPr/>
          <p:nvPr/>
        </p:nvSpPr>
        <p:spPr>
          <a:xfrm>
            <a:off x="2636874" y="3636335"/>
            <a:ext cx="6422065" cy="4444409"/>
          </a:xfrm>
          <a:prstGeom prst="rect">
            <a:avLst/>
          </a:prstGeom>
          <a:solidFill>
            <a:srgbClr val="FFEFD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D08AC0-ED36-3F94-AF34-4DAF11F626CE}"/>
              </a:ext>
            </a:extLst>
          </p:cNvPr>
          <p:cNvCxnSpPr/>
          <p:nvPr/>
        </p:nvCxnSpPr>
        <p:spPr>
          <a:xfrm>
            <a:off x="2636874" y="5098311"/>
            <a:ext cx="6422065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EB3972-7ED5-4FA3-6A61-2D3878F2A1AC}"/>
              </a:ext>
            </a:extLst>
          </p:cNvPr>
          <p:cNvCxnSpPr>
            <a:cxnSpLocks/>
          </p:cNvCxnSpPr>
          <p:nvPr/>
        </p:nvCxnSpPr>
        <p:spPr>
          <a:xfrm flipV="1">
            <a:off x="4146698" y="3636335"/>
            <a:ext cx="0" cy="4444409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1E2223-1765-C634-BBD0-98431CEE460D}"/>
              </a:ext>
            </a:extLst>
          </p:cNvPr>
          <p:cNvSpPr txBox="1"/>
          <p:nvPr/>
        </p:nvSpPr>
        <p:spPr>
          <a:xfrm>
            <a:off x="5369441" y="4636646"/>
            <a:ext cx="1903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 AXIS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5C5A00-23BA-7D51-3B5D-001E9C0D0BA8}"/>
              </a:ext>
            </a:extLst>
          </p:cNvPr>
          <p:cNvSpPr txBox="1"/>
          <p:nvPr/>
        </p:nvSpPr>
        <p:spPr>
          <a:xfrm>
            <a:off x="4349747" y="6715056"/>
            <a:ext cx="2136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CROSS AXIS</a:t>
            </a:r>
            <a:endParaRPr lang="en-US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B6C59C-CF75-2FD4-4AF3-8C5D27F861BD}"/>
              </a:ext>
            </a:extLst>
          </p:cNvPr>
          <p:cNvGrpSpPr/>
          <p:nvPr/>
        </p:nvGrpSpPr>
        <p:grpSpPr>
          <a:xfrm>
            <a:off x="7618349" y="6945888"/>
            <a:ext cx="3084228" cy="607557"/>
            <a:chOff x="2110072" y="1918769"/>
            <a:chExt cx="4572000" cy="90063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69B5D1A-A1D0-DF01-C0F9-1613771E782E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5C9ABD-09DF-9537-E794-BFE010FE2A43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297AB6-7A02-F54C-50D5-187AFFA50C0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9C327D-D26B-E944-1EAD-063650E0328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display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A15B97-9083-2974-6CB2-E8C64871A83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78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AAFA12-04A0-242C-9C85-798B9819804C}"/>
              </a:ext>
            </a:extLst>
          </p:cNvPr>
          <p:cNvGrpSpPr/>
          <p:nvPr/>
        </p:nvGrpSpPr>
        <p:grpSpPr>
          <a:xfrm>
            <a:off x="7033468" y="2044683"/>
            <a:ext cx="3084228" cy="607557"/>
            <a:chOff x="2110072" y="1918769"/>
            <a:chExt cx="4572000" cy="90063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C2EEE4C-830A-1196-4F59-6A9740B76F57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F40D5B5-BB84-092A-1733-67E0A7F97D51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EF4DB4-0852-4077-DFBC-6D13B45240B3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4233C7-4DF9-0670-859F-2997FA16679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row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4A8FEC-BE19-A8A7-F2C7-1D1904AA028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A53C8E-72D6-F901-ED80-D4111A319504}"/>
              </a:ext>
            </a:extLst>
          </p:cNvPr>
          <p:cNvGrpSpPr/>
          <p:nvPr/>
        </p:nvGrpSpPr>
        <p:grpSpPr>
          <a:xfrm>
            <a:off x="2394805" y="6913740"/>
            <a:ext cx="3084228" cy="607557"/>
            <a:chOff x="2110072" y="1918769"/>
            <a:chExt cx="4572000" cy="90063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3F394CB-C62D-8299-35D7-F58F243F0C27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F977A0-BB4F-A4F7-2D38-41D24149948B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A9A1A5-30D5-DEBD-81A3-864B8A497489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A1FBBA-707D-7635-C3B4-C795E7B75A47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row-reverse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09D8524-2DC6-BF18-A12E-8CC01E537C55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BF4AEA-F836-BC96-44E8-35D5CA64031D}"/>
              </a:ext>
            </a:extLst>
          </p:cNvPr>
          <p:cNvGrpSpPr/>
          <p:nvPr/>
        </p:nvGrpSpPr>
        <p:grpSpPr>
          <a:xfrm>
            <a:off x="1468948" y="2393331"/>
            <a:ext cx="3084228" cy="607557"/>
            <a:chOff x="2110072" y="1918769"/>
            <a:chExt cx="4572000" cy="900631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617EEFA-DAA7-A6FC-45DA-701886836E8F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9C73E5-E619-4B64-72D1-6BA0A96B43E6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1514B64-2298-9925-A07B-141379CFB3FA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8439D2-A20B-39D0-803C-F19931615F66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column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EC40DE-8590-C3D2-4E54-219AAEFE694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B6C59C-CF75-2FD4-4AF3-8C5D27F861BD}"/>
              </a:ext>
            </a:extLst>
          </p:cNvPr>
          <p:cNvGrpSpPr/>
          <p:nvPr/>
        </p:nvGrpSpPr>
        <p:grpSpPr>
          <a:xfrm>
            <a:off x="7562773" y="7430629"/>
            <a:ext cx="3084228" cy="607557"/>
            <a:chOff x="2110072" y="1918769"/>
            <a:chExt cx="4572000" cy="90063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69B5D1A-A1D0-DF01-C0F9-1613771E782E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5C9ABD-09DF-9537-E794-BFE010FE2A43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297AB6-7A02-F54C-50D5-187AFFA50C0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9C327D-D26B-E944-1EAD-063650E0328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column-reverse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A15B97-9083-2974-6CB2-E8C64871A83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5E1451-ACF5-A732-C2D5-8307F06C4FD2}"/>
              </a:ext>
            </a:extLst>
          </p:cNvPr>
          <p:cNvSpPr txBox="1"/>
          <p:nvPr/>
        </p:nvSpPr>
        <p:spPr>
          <a:xfrm>
            <a:off x="2811438" y="3923437"/>
            <a:ext cx="71787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FLEX-DIRECTION:</a:t>
            </a:r>
          </a:p>
          <a:p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sets how flex items are placed in the flex container defining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main axis 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and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direction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endParaRPr lang="en-US" sz="2400" b="1" dirty="0">
              <a:latin typeface="Cadman" panose="020B06030202020200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50DEBB-FA08-9815-BD1F-B7B8087628C2}"/>
              </a:ext>
            </a:extLst>
          </p:cNvPr>
          <p:cNvSpPr txBox="1"/>
          <p:nvPr/>
        </p:nvSpPr>
        <p:spPr>
          <a:xfrm>
            <a:off x="4207307" y="886748"/>
            <a:ext cx="939100" cy="370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radley Hand" pitchFamily="2" charset="77"/>
              </a:rPr>
              <a:t>Default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E643CEBC-0357-921F-DA1D-F3E16AA828F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146407" y="1072019"/>
            <a:ext cx="1143175" cy="47781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5C9E0687-EE7A-2C0C-BFA5-90A7AF8E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582" y="1166204"/>
            <a:ext cx="4572000" cy="762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5B5E7C2-A5D8-E1E3-8503-008129507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57" y="7657186"/>
            <a:ext cx="4572000" cy="762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22368A0-1333-FB62-65C9-D5201169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75" y="2140690"/>
            <a:ext cx="762000" cy="4572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30BCC1A7-9641-AA8F-775F-D676DFD85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3018" y="3676559"/>
            <a:ext cx="76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5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7192977E-64A9-D3C4-7A6C-B22BCE30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95" y="3720187"/>
            <a:ext cx="4572000" cy="1524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D5B4E61-CAE6-DCD8-26C0-F483723EF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95" y="6517842"/>
            <a:ext cx="4572000" cy="152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07ED29-26DA-0D81-69E1-4C25DEA67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961" y="916654"/>
            <a:ext cx="4572000" cy="1524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299242" y="3184773"/>
            <a:ext cx="58724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FLEX-WRAP:</a:t>
            </a:r>
          </a:p>
          <a:p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sets whether flex items are forced onto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one line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 or can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wrap onto multiple lines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. If wrapping is allowed, it sets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direction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 that lines are stacked.</a:t>
            </a:r>
            <a:endParaRPr lang="en-US" sz="2400" b="1" dirty="0">
              <a:latin typeface="Cadman" panose="020B06030202020200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6400800" y="2577216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9174FF-849D-AE12-2F53-0F835107E003}"/>
              </a:ext>
            </a:extLst>
          </p:cNvPr>
          <p:cNvGrpSpPr/>
          <p:nvPr/>
        </p:nvGrpSpPr>
        <p:grpSpPr>
          <a:xfrm>
            <a:off x="7942914" y="8090786"/>
            <a:ext cx="3084228" cy="607557"/>
            <a:chOff x="2110072" y="1918769"/>
            <a:chExt cx="4572000" cy="900631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FB83CA2E-9A06-EEB2-C8F0-1519FF58E609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6FA15A0-3AA5-474C-11D8-672F74C46B3D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AF91C9A-016D-CE1D-693E-A7F71FAA144D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F544C4C-36E3-C686-BF79-82E266029B5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7930CF-6C8F-AC46-A4CE-50132866AC3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D049EF9-5B4F-993F-1BC4-C93068931392}"/>
              </a:ext>
            </a:extLst>
          </p:cNvPr>
          <p:cNvGrpSpPr/>
          <p:nvPr/>
        </p:nvGrpSpPr>
        <p:grpSpPr>
          <a:xfrm>
            <a:off x="7155681" y="5343237"/>
            <a:ext cx="3084228" cy="607557"/>
            <a:chOff x="2110072" y="1918769"/>
            <a:chExt cx="4572000" cy="900631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30044BFF-F1A9-29B7-72DC-3945F531E871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924331A-5D80-D71D-7D12-A2F81197C5B2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B5694AB-F22D-AA26-DE9F-D20EE78C68A1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2DED846-F22D-83CB-8B11-4482B416C34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nowrap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5982DF0-632D-8A20-F05A-0A62250ED53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A5D342C-F675-1DE9-ECEC-6389548C4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961" y="916654"/>
            <a:ext cx="4572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3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285FB-A546-B343-B87B-A187CA2E0983}"/>
              </a:ext>
            </a:extLst>
          </p:cNvPr>
          <p:cNvSpPr txBox="1"/>
          <p:nvPr/>
        </p:nvSpPr>
        <p:spPr>
          <a:xfrm>
            <a:off x="5235661" y="4285265"/>
            <a:ext cx="7565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JUSTIFY-CONTENT:</a:t>
            </a:r>
          </a:p>
          <a:p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defines how the browser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distributes space 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between and around content items along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main axis 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of a flex container.</a:t>
            </a:r>
            <a:endParaRPr lang="en-US" sz="2400" b="1" dirty="0">
              <a:latin typeface="Cadman" panose="020B06030202020200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B2D81-F90C-6211-6A52-53AE68624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3" y="500374"/>
            <a:ext cx="45720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FA4280-8910-574D-61BC-72671240A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73" y="7651558"/>
            <a:ext cx="45720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095EE6-0F6A-3C87-F7C8-6EE7363B3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73" y="5976221"/>
            <a:ext cx="4572000" cy="762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049DB67-9289-5329-5C9C-6421AE20FEDF}"/>
              </a:ext>
            </a:extLst>
          </p:cNvPr>
          <p:cNvGrpSpPr/>
          <p:nvPr/>
        </p:nvGrpSpPr>
        <p:grpSpPr>
          <a:xfrm>
            <a:off x="1125259" y="6891111"/>
            <a:ext cx="3084228" cy="607557"/>
            <a:chOff x="2110072" y="1918769"/>
            <a:chExt cx="4572000" cy="900631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22164CE-72A8-CD65-B0BB-54AB2A8D67FB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2495BD-0D26-019C-0B15-8AF5FE938E1D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C09B99-EF51-7125-6CAC-FE8D4B11669C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E5C221-D08B-5E67-C2E2-82EA2D654BD8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space-around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91D37F-F0D0-7D7D-9872-72D755B5341F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4D5BBD-0C3B-9309-8490-B49C0D3EDBE3}"/>
              </a:ext>
            </a:extLst>
          </p:cNvPr>
          <p:cNvGrpSpPr/>
          <p:nvPr/>
        </p:nvGrpSpPr>
        <p:grpSpPr>
          <a:xfrm>
            <a:off x="380367" y="8566448"/>
            <a:ext cx="3084228" cy="607557"/>
            <a:chOff x="2110072" y="1918769"/>
            <a:chExt cx="4572000" cy="900631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2C38D96-9DA8-3DAF-EC7E-B7BC69DA203D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26F8BE-1629-029A-EDF2-371187C4DD40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90D1961-9428-8331-B0C6-438467861433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904775-3CA7-897F-8F13-7AEB09BE6210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space-evenly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2727D9-B5B3-90A1-8EE7-E5052D3799B1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E4D88CA-B87D-EDF4-DD8C-782BC472B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807" y="512806"/>
            <a:ext cx="4572000" cy="762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26D7744-1B3F-F5BD-6BEE-1F264C282CCF}"/>
              </a:ext>
            </a:extLst>
          </p:cNvPr>
          <p:cNvGrpSpPr/>
          <p:nvPr/>
        </p:nvGrpSpPr>
        <p:grpSpPr>
          <a:xfrm>
            <a:off x="6830465" y="1035816"/>
            <a:ext cx="3084228" cy="607557"/>
            <a:chOff x="2110072" y="1918769"/>
            <a:chExt cx="4572000" cy="900631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A4FD3FF-AE37-BEB4-A630-650184372B96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E5DEE6-4793-5FBC-C807-7A307B4DF630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6868EB-3A45-3A4A-B26A-8F8571DA57A2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AA9314-EFC9-E6D3-D083-39B2A9C8905B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4ED4AF9-B809-0A75-37C8-26578ADB75D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3338E33C-74BC-F55C-AADF-755AD2D9C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579" y="2070417"/>
            <a:ext cx="4572000" cy="762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6CD877D-8663-C9E5-B371-33D0E04C45C1}"/>
              </a:ext>
            </a:extLst>
          </p:cNvPr>
          <p:cNvGrpSpPr/>
          <p:nvPr/>
        </p:nvGrpSpPr>
        <p:grpSpPr>
          <a:xfrm>
            <a:off x="4559981" y="2886870"/>
            <a:ext cx="3084228" cy="607557"/>
            <a:chOff x="2110072" y="1918769"/>
            <a:chExt cx="4572000" cy="900631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D61A297-81F9-63D7-5D7C-4542BBE55788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D73A71-A61D-BC52-2C4E-53DBB0FB8DE5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99B8C8-8890-F39C-6B1E-9AD37DB18A6B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F7CA1F6-F62A-766F-5375-122AFCFF4DD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center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96CFB0B-A1F7-9B60-E8AA-96405F874931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A2C8EA6-B427-1625-71DF-B2A5BB00A827}"/>
              </a:ext>
            </a:extLst>
          </p:cNvPr>
          <p:cNvGrpSpPr/>
          <p:nvPr/>
        </p:nvGrpSpPr>
        <p:grpSpPr>
          <a:xfrm>
            <a:off x="3502050" y="173044"/>
            <a:ext cx="3084228" cy="607557"/>
            <a:chOff x="2110072" y="1918769"/>
            <a:chExt cx="4572000" cy="90063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E96D049-37A7-2C48-CC45-78235F37F28D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06C38C-CECB-A85E-0EBD-75A3832BA3E4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B3DC5D-B20B-F8B0-6AC2-A1F809B01B36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CB65F3-9410-1ECE-3326-5A186EDBACC2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flex-start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7CEDB4-06ED-97C7-8439-5524F2CF6C74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D0F31135-713B-0963-B748-A820185F7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73" y="4300884"/>
            <a:ext cx="4572000" cy="7620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B5AE87E-E70F-BB2A-7376-800569693062}"/>
              </a:ext>
            </a:extLst>
          </p:cNvPr>
          <p:cNvGrpSpPr/>
          <p:nvPr/>
        </p:nvGrpSpPr>
        <p:grpSpPr>
          <a:xfrm>
            <a:off x="1867349" y="5215774"/>
            <a:ext cx="3084228" cy="607557"/>
            <a:chOff x="2110072" y="1918769"/>
            <a:chExt cx="4572000" cy="900631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5793612-4278-EB20-5FCB-21F49D5D158E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20A759-6B39-05BA-5F64-5EEC658FB2B5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90BD4C-208B-64B8-0EC9-7B989C03979F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0DC6F56-8499-D93B-8861-DF01F3A5BB0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space-between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2B5497-50D7-5CED-64E9-96205BDCD4E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FE4A9C-3A7F-99CE-BA92-F1CBEFB39BC5}"/>
              </a:ext>
            </a:extLst>
          </p:cNvPr>
          <p:cNvGrpSpPr/>
          <p:nvPr/>
        </p:nvGrpSpPr>
        <p:grpSpPr>
          <a:xfrm>
            <a:off x="7476516" y="7241514"/>
            <a:ext cx="3084228" cy="1979177"/>
            <a:chOff x="6586278" y="6224501"/>
            <a:chExt cx="3084228" cy="197917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FF5671C-CB45-CBB3-252F-0552492B59E6}"/>
                </a:ext>
              </a:extLst>
            </p:cNvPr>
            <p:cNvGrpSpPr/>
            <p:nvPr/>
          </p:nvGrpSpPr>
          <p:grpSpPr>
            <a:xfrm>
              <a:off x="6586278" y="6224501"/>
              <a:ext cx="3084228" cy="1979177"/>
              <a:chOff x="2110072" y="1918768"/>
              <a:chExt cx="4572000" cy="2933895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452CB52D-8511-E63D-D312-4E6F2E6A5020}"/>
                  </a:ext>
                </a:extLst>
              </p:cNvPr>
              <p:cNvSpPr/>
              <p:nvPr/>
            </p:nvSpPr>
            <p:spPr>
              <a:xfrm>
                <a:off x="2110072" y="1918768"/>
                <a:ext cx="4572000" cy="2933895"/>
              </a:xfrm>
              <a:prstGeom prst="roundRect">
                <a:avLst>
                  <a:gd name="adj" fmla="val 4111"/>
                </a:avLst>
              </a:prstGeom>
              <a:solidFill>
                <a:srgbClr val="21212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89B7491-3976-668D-A84C-53E0AABD237A}"/>
                  </a:ext>
                </a:extLst>
              </p:cNvPr>
              <p:cNvSpPr/>
              <p:nvPr/>
            </p:nvSpPr>
            <p:spPr>
              <a:xfrm>
                <a:off x="2304999" y="2065600"/>
                <a:ext cx="133878" cy="133878"/>
              </a:xfrm>
              <a:prstGeom prst="ellipse">
                <a:avLst/>
              </a:prstGeom>
              <a:solidFill>
                <a:srgbClr val="FF45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FBC4351-3581-A3B1-0818-CCDE4F80BBD6}"/>
                  </a:ext>
                </a:extLst>
              </p:cNvPr>
              <p:cNvSpPr/>
              <p:nvPr/>
            </p:nvSpPr>
            <p:spPr>
              <a:xfrm>
                <a:off x="2808377" y="2065599"/>
                <a:ext cx="133878" cy="133878"/>
              </a:xfrm>
              <a:prstGeom prst="ellipse">
                <a:avLst/>
              </a:prstGeom>
              <a:solidFill>
                <a:srgbClr val="32D74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4BB390-426D-06F1-0342-8073F5088A48}"/>
                  </a:ext>
                </a:extLst>
              </p:cNvPr>
              <p:cNvSpPr txBox="1"/>
              <p:nvPr/>
            </p:nvSpPr>
            <p:spPr>
              <a:xfrm>
                <a:off x="2110072" y="2295521"/>
                <a:ext cx="4572000" cy="410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AFC8D3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justify-content</a:t>
                </a:r>
                <a:r>
                  <a:rPr lang="en-US" sz="1200" dirty="0">
                    <a:solidFill>
                      <a:srgbClr val="89DE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:</a:t>
                </a:r>
                <a:r>
                  <a:rPr lang="en-US" sz="12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200" dirty="0">
                    <a:solidFill>
                      <a:srgbClr val="EFFF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start</a:t>
                </a:r>
                <a:r>
                  <a:rPr lang="en-US" sz="1200" dirty="0">
                    <a:solidFill>
                      <a:srgbClr val="89DE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;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29F5C3E-5F5E-0A52-F539-E3DE376417C8}"/>
                  </a:ext>
                </a:extLst>
              </p:cNvPr>
              <p:cNvSpPr/>
              <p:nvPr/>
            </p:nvSpPr>
            <p:spPr>
              <a:xfrm>
                <a:off x="2556688" y="2065599"/>
                <a:ext cx="133878" cy="133878"/>
              </a:xfrm>
              <a:prstGeom prst="ellipse">
                <a:avLst/>
              </a:prstGeom>
              <a:solidFill>
                <a:srgbClr val="FFD60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7C8078-3214-DF20-DC9D-AE72CACC445A}"/>
                </a:ext>
              </a:extLst>
            </p:cNvPr>
            <p:cNvSpPr txBox="1"/>
            <p:nvPr/>
          </p:nvSpPr>
          <p:spPr>
            <a:xfrm>
              <a:off x="8555907" y="6659428"/>
              <a:ext cx="1014725" cy="14480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left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right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normal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stretch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119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341772" y="6834648"/>
            <a:ext cx="67682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ALIGN-ITEMS:</a:t>
            </a:r>
          </a:p>
          <a:p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sets the align-self value on all direct children as a group. In Flexbox, it controls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alignment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 of items on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cross axis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endParaRPr lang="en-US" sz="2400" b="1" dirty="0">
              <a:latin typeface="Cadman" panose="020B06030202020200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982E5-BFD6-0BF3-5B71-F6514880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912" y="283090"/>
            <a:ext cx="4572000" cy="15240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8803388" y="1617727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align-items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flex-start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AA40C75-3BA3-08F8-C503-3453BDBAE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912" y="7791490"/>
            <a:ext cx="4572000" cy="1524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33CEB02-40E8-5AF0-9BB6-D53A2C18A250}"/>
              </a:ext>
            </a:extLst>
          </p:cNvPr>
          <p:cNvGrpSpPr/>
          <p:nvPr/>
        </p:nvGrpSpPr>
        <p:grpSpPr>
          <a:xfrm>
            <a:off x="8597798" y="7373296"/>
            <a:ext cx="3084228" cy="607557"/>
            <a:chOff x="2110072" y="1918769"/>
            <a:chExt cx="4572000" cy="90063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C4CCC58-0A7C-8433-A016-737BA4546DA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20CACB-DD04-BF75-C8D4-C6668CFBA088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8F2F02-E40F-AAE4-8B8F-9445EBF91309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A0371-41E6-CC0A-5260-590AFF34F094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align-items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FB632F-DAA1-46AA-2C43-7B566BF565B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43F0F8E-93C4-C1E1-470C-18AE8FA51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828" y="4182832"/>
            <a:ext cx="4572000" cy="1524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E9BF2A4-CCCC-F076-00A7-897D3DA966F7}"/>
              </a:ext>
            </a:extLst>
          </p:cNvPr>
          <p:cNvGrpSpPr/>
          <p:nvPr/>
        </p:nvGrpSpPr>
        <p:grpSpPr>
          <a:xfrm>
            <a:off x="8631714" y="5834053"/>
            <a:ext cx="3084228" cy="607557"/>
            <a:chOff x="2110072" y="1918769"/>
            <a:chExt cx="4572000" cy="90063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5242127-8402-DC2F-0BD4-EF6351C0931E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247C4D4-5D1D-F652-D20D-B5B1A9E40115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A8DA73-3E04-684E-76F7-6012D5DBED50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C167D7-5EC9-6768-92D3-9E54E1320C9C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align-items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center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061278-1686-271A-C0F1-DEC97B32188D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8A81D7E-754E-944B-07D9-95A4C5CD8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213" y="2269071"/>
            <a:ext cx="4572000" cy="1524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BD749D0-24B9-1CA6-DA40-A1834D24310B}"/>
              </a:ext>
            </a:extLst>
          </p:cNvPr>
          <p:cNvGrpSpPr/>
          <p:nvPr/>
        </p:nvGrpSpPr>
        <p:grpSpPr>
          <a:xfrm>
            <a:off x="4495173" y="3931570"/>
            <a:ext cx="3084228" cy="607557"/>
            <a:chOff x="2110072" y="1918769"/>
            <a:chExt cx="4572000" cy="90063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A0DD4C6-656C-041D-09FC-B79910153910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68A1E67-30BB-40A3-02E3-241040E48E9B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8B3FEE2-A9D7-72E9-A4E7-5CB673C4BD3D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A5AB40-174D-11C6-FA68-9C7CC10A8150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align-items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stretch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FCAF05B-7B84-8C35-47D0-0B9DD30AA20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BA502C7-5A9E-E82C-7986-DA2EF91B7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908" y="347880"/>
            <a:ext cx="4572000" cy="1524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E789175-74E0-09EB-E726-56A3359FD9E5}"/>
              </a:ext>
            </a:extLst>
          </p:cNvPr>
          <p:cNvGrpSpPr/>
          <p:nvPr/>
        </p:nvGrpSpPr>
        <p:grpSpPr>
          <a:xfrm>
            <a:off x="325562" y="2075948"/>
            <a:ext cx="3084228" cy="607557"/>
            <a:chOff x="2110072" y="1918769"/>
            <a:chExt cx="4572000" cy="900631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DF620DD-F630-B795-6776-17025199E4F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F4AFF0-BAC9-F7F2-5F73-2AA6F19BA143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3AA5F9-864A-C96C-5E14-780C1F7EA516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F2A00F-AF86-7C3B-CB14-83F013E282AC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align-items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baseline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2CE0ABD-8A19-2C19-B79B-F91162C40225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F32302-6308-CC22-7EB0-0D41E1E062AF}"/>
              </a:ext>
            </a:extLst>
          </p:cNvPr>
          <p:cNvGrpSpPr/>
          <p:nvPr/>
        </p:nvGrpSpPr>
        <p:grpSpPr>
          <a:xfrm>
            <a:off x="341772" y="4167401"/>
            <a:ext cx="3377166" cy="1979177"/>
            <a:chOff x="6586277" y="6224501"/>
            <a:chExt cx="3377166" cy="19791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D69E482-D826-78A3-5124-F676ED32EA6D}"/>
                </a:ext>
              </a:extLst>
            </p:cNvPr>
            <p:cNvGrpSpPr/>
            <p:nvPr/>
          </p:nvGrpSpPr>
          <p:grpSpPr>
            <a:xfrm>
              <a:off x="6586277" y="6224501"/>
              <a:ext cx="3377166" cy="1979177"/>
              <a:chOff x="2110071" y="1918768"/>
              <a:chExt cx="5006246" cy="2933895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A874E72C-6AB6-363E-652E-BC9E56E4138A}"/>
                  </a:ext>
                </a:extLst>
              </p:cNvPr>
              <p:cNvSpPr/>
              <p:nvPr/>
            </p:nvSpPr>
            <p:spPr>
              <a:xfrm>
                <a:off x="2110071" y="1918768"/>
                <a:ext cx="5006246" cy="2933895"/>
              </a:xfrm>
              <a:prstGeom prst="roundRect">
                <a:avLst>
                  <a:gd name="adj" fmla="val 4111"/>
                </a:avLst>
              </a:prstGeom>
              <a:solidFill>
                <a:srgbClr val="21212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F188962-CBC6-87BD-FC57-445AB09D4483}"/>
                  </a:ext>
                </a:extLst>
              </p:cNvPr>
              <p:cNvSpPr/>
              <p:nvPr/>
            </p:nvSpPr>
            <p:spPr>
              <a:xfrm>
                <a:off x="2304999" y="2065600"/>
                <a:ext cx="133878" cy="133878"/>
              </a:xfrm>
              <a:prstGeom prst="ellipse">
                <a:avLst/>
              </a:prstGeom>
              <a:solidFill>
                <a:srgbClr val="FF45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30E8957-3C57-94AA-D636-092C89AEE1A3}"/>
                  </a:ext>
                </a:extLst>
              </p:cNvPr>
              <p:cNvSpPr/>
              <p:nvPr/>
            </p:nvSpPr>
            <p:spPr>
              <a:xfrm>
                <a:off x="2808377" y="2065599"/>
                <a:ext cx="133878" cy="133878"/>
              </a:xfrm>
              <a:prstGeom prst="ellipse">
                <a:avLst/>
              </a:prstGeom>
              <a:solidFill>
                <a:srgbClr val="32D74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1A1E02-DA3E-648D-D26B-8A9BB36EDBEA}"/>
                  </a:ext>
                </a:extLst>
              </p:cNvPr>
              <p:cNvSpPr txBox="1"/>
              <p:nvPr/>
            </p:nvSpPr>
            <p:spPr>
              <a:xfrm>
                <a:off x="2110072" y="2295521"/>
                <a:ext cx="4572000" cy="410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AFC8D3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align-items</a:t>
                </a:r>
                <a:r>
                  <a:rPr lang="en-US" sz="1200" dirty="0">
                    <a:solidFill>
                      <a:srgbClr val="89DE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:</a:t>
                </a:r>
                <a:r>
                  <a:rPr lang="en-US" sz="12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200" dirty="0">
                    <a:solidFill>
                      <a:srgbClr val="EFFF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start</a:t>
                </a:r>
                <a:r>
                  <a:rPr lang="en-US" sz="1200" dirty="0">
                    <a:solidFill>
                      <a:srgbClr val="89DE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;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F40E653-CA64-EA3C-44A2-C51BD26D0DC4}"/>
                  </a:ext>
                </a:extLst>
              </p:cNvPr>
              <p:cNvSpPr/>
              <p:nvPr/>
            </p:nvSpPr>
            <p:spPr>
              <a:xfrm>
                <a:off x="2556688" y="2065599"/>
                <a:ext cx="133878" cy="133878"/>
              </a:xfrm>
              <a:prstGeom prst="ellipse">
                <a:avLst/>
              </a:prstGeom>
              <a:solidFill>
                <a:srgbClr val="FFD60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DEA6A9-86BB-019D-DC04-5A9B3630DBA7}"/>
                </a:ext>
              </a:extLst>
            </p:cNvPr>
            <p:cNvSpPr txBox="1"/>
            <p:nvPr/>
          </p:nvSpPr>
          <p:spPr>
            <a:xfrm>
              <a:off x="8363614" y="6659428"/>
              <a:ext cx="1599829" cy="14479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self-start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self-end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first baseline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last baseline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151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299241" y="3184773"/>
            <a:ext cx="66757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ALIGN-CONTENT:</a:t>
            </a:r>
          </a:p>
          <a:p>
            <a:r>
              <a:rPr lang="en-HK" sz="2400" dirty="0">
                <a:latin typeface="Cadman" panose="020B0603020202020004" pitchFamily="34" charset="0"/>
              </a:rPr>
              <a:t>sets the </a:t>
            </a:r>
            <a:r>
              <a:rPr lang="en-HK" sz="2400" b="1" dirty="0">
                <a:latin typeface="Cadman" panose="020B0603020202020004" pitchFamily="34" charset="0"/>
              </a:rPr>
              <a:t>distribution of space</a:t>
            </a:r>
            <a:r>
              <a:rPr lang="en-HK" sz="2400" dirty="0">
                <a:latin typeface="Cadman" panose="020B0603020202020004" pitchFamily="34" charset="0"/>
              </a:rPr>
              <a:t> between and around content items along a Flexbox’s </a:t>
            </a:r>
            <a:r>
              <a:rPr lang="en-HK" sz="2400" b="1" dirty="0">
                <a:latin typeface="Cadman" panose="020B0603020202020004" pitchFamily="34" charset="0"/>
              </a:rPr>
              <a:t>cross axis</a:t>
            </a:r>
            <a:r>
              <a:rPr lang="en-HK" sz="2400" dirty="0">
                <a:latin typeface="Cadman" panose="020B0603020202020004" pitchFamily="34" charset="0"/>
              </a:rPr>
              <a:t>. This property has no effect on single line flex containers (i.e. ones with </a:t>
            </a:r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“flex-wrap: </a:t>
            </a:r>
            <a:r>
              <a:rPr lang="en-HK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nowrap</a:t>
            </a:r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HK" sz="2400" dirty="0">
                <a:latin typeface="Cadman" panose="020B0603020202020004" pitchFamily="34" charset="0"/>
              </a:rPr>
              <a:t>).</a:t>
            </a:r>
            <a:endParaRPr lang="en-US" sz="2400" b="1" dirty="0">
              <a:latin typeface="Cadman" panose="020B06030202020200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7868093" y="4569768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243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299241" y="3184773"/>
            <a:ext cx="7334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ALIGN-SELF:</a:t>
            </a:r>
          </a:p>
          <a:p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definition</a:t>
            </a:r>
            <a:endParaRPr lang="en-US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7868093" y="4569768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align-self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68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8870</TotalTime>
  <Words>396</Words>
  <Application>Microsoft Macintosh PowerPoint</Application>
  <PresentationFormat>A3 Paper (297x420 mm)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Bradley Hand</vt:lpstr>
      <vt:lpstr>Cadman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Ball</dc:creator>
  <cp:lastModifiedBy>Andrew Ball</cp:lastModifiedBy>
  <cp:revision>6</cp:revision>
  <dcterms:created xsi:type="dcterms:W3CDTF">2024-03-15T00:15:49Z</dcterms:created>
  <dcterms:modified xsi:type="dcterms:W3CDTF">2024-03-21T04:06:26Z</dcterms:modified>
</cp:coreProperties>
</file>