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FFF"/>
    <a:srgbClr val="FFEFD5"/>
    <a:srgbClr val="FF453A"/>
    <a:srgbClr val="32D74B"/>
    <a:srgbClr val="FFD60A"/>
    <a:srgbClr val="89DEFF"/>
    <a:srgbClr val="AFC8D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>
      <p:cViewPr varScale="1">
        <p:scale>
          <a:sx n="61" d="100"/>
          <a:sy n="61" d="100"/>
        </p:scale>
        <p:origin x="18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54A6-ED32-0943-953D-0D168138FBE4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E3107-5C78-6AFF-19FF-33115B74E7F5}"/>
              </a:ext>
            </a:extLst>
          </p:cNvPr>
          <p:cNvGrpSpPr/>
          <p:nvPr/>
        </p:nvGrpSpPr>
        <p:grpSpPr>
          <a:xfrm>
            <a:off x="2110072" y="2796045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4FFD5-A613-DD09-699F-41F98B778C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58D194-BE67-3757-21BA-9EEEF11764E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F7D36-325F-F991-17A4-ED982AC7766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6631E-9263-057E-D85F-49CCBB0A772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287858-84F0-DFEB-DE09-096F7F35C9A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2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7334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FLEX-BASIS: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definition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569768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flex-basis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81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AFA12-04A0-242C-9C85-798B9819804C}"/>
              </a:ext>
            </a:extLst>
          </p:cNvPr>
          <p:cNvGrpSpPr/>
          <p:nvPr/>
        </p:nvGrpSpPr>
        <p:grpSpPr>
          <a:xfrm>
            <a:off x="6207467" y="1086346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2EEE4C-830A-1196-4F59-6A9740B76F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0D5B5-BB84-092A-1733-67E0A7F97D51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EF4DB4-0852-4077-DFBC-6D13B45240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233C7-4DF9-0670-859F-2997FA16679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4A8FEC-BE19-A8A7-F2C7-1D1904AA028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53C8E-72D6-F901-ED80-D4111A319504}"/>
              </a:ext>
            </a:extLst>
          </p:cNvPr>
          <p:cNvGrpSpPr/>
          <p:nvPr/>
        </p:nvGrpSpPr>
        <p:grpSpPr>
          <a:xfrm>
            <a:off x="2855735" y="4013444"/>
            <a:ext cx="3084228" cy="607557"/>
            <a:chOff x="2110072" y="1918769"/>
            <a:chExt cx="4572000" cy="9006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F394CB-C62D-8299-35D7-F58F243F0C2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977A0-BB4F-A4F7-2D38-41D24149948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A9A1A5-30D5-DEBD-81A3-864B8A49748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A1FBBA-707D-7635-C3B4-C795E7B75A4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9D8524-2DC6-BF18-A12E-8CC01E537C5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AEA-F836-BC96-44E8-35D5CA64031D}"/>
              </a:ext>
            </a:extLst>
          </p:cNvPr>
          <p:cNvGrpSpPr/>
          <p:nvPr/>
        </p:nvGrpSpPr>
        <p:grpSpPr>
          <a:xfrm>
            <a:off x="1472780" y="960742"/>
            <a:ext cx="3084228" cy="607557"/>
            <a:chOff x="2110072" y="1918769"/>
            <a:chExt cx="4572000" cy="9006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617EEFA-DAA7-A6FC-45DA-701886836E8F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C73E5-E619-4B64-72D1-6BA0A96B43E6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514B64-2298-9925-A07B-141379CFB3FA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439D2-A20B-39D0-803C-F19931615F6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C40DE-8590-C3D2-4E54-219AAEFE694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657505" y="4462171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2811438" y="1902284"/>
            <a:ext cx="717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FLEX-DIRECTION:</a:t>
            </a:r>
          </a:p>
          <a:p>
            <a:r>
              <a:rPr lang="en-HK" sz="2400" dirty="0"/>
              <a:t>sets how flex items are placed in the flex container defining the main axis and the direction.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DEBB-FA08-9815-BD1F-B7B8087628C2}"/>
              </a:ext>
            </a:extLst>
          </p:cNvPr>
          <p:cNvSpPr txBox="1"/>
          <p:nvPr/>
        </p:nvSpPr>
        <p:spPr>
          <a:xfrm>
            <a:off x="3381306" y="-71589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643CEBC-0357-921F-DA1D-F3E16AA828F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20406" y="113682"/>
            <a:ext cx="1143175" cy="47781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103057" y="5921748"/>
            <a:ext cx="632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FLEX-WRAP:</a:t>
            </a:r>
          </a:p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sets whether flex items are forced onto one line or can wrap onto multiple lines. If wrapping is allowed, it sets the direction that lines are stacked.</a:t>
            </a:r>
            <a:endParaRPr lang="en-US" sz="24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60744DA-74DF-66FB-3DB5-9685F697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674" y="6049338"/>
            <a:ext cx="4572000" cy="1524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9E0687-EE7A-2C0C-BFA5-90A7AF8E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81" y="207867"/>
            <a:ext cx="4572000" cy="762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5B5E7C2-A5D8-E1E3-8503-008129507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87" y="4756890"/>
            <a:ext cx="4572000" cy="762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22368A0-1333-FB62-65C9-D52011694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07" y="708101"/>
            <a:ext cx="762000" cy="4572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BCC1A7-9641-AA8F-775F-D676DFD85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7750" y="708101"/>
            <a:ext cx="762000" cy="4572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5BD2006-BDBC-6DA1-74E0-6405105D80DD}"/>
              </a:ext>
            </a:extLst>
          </p:cNvPr>
          <p:cNvSpPr/>
          <p:nvPr/>
        </p:nvSpPr>
        <p:spPr>
          <a:xfrm>
            <a:off x="574707" y="5741584"/>
            <a:ext cx="11397553" cy="850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 extrusionH="76200" contourW="12700">
            <a:bevelT prst="convex"/>
            <a:extrusionClr>
              <a:schemeClr val="bg1"/>
            </a:extrusionClr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8939559" y="6847262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F42401E1-860A-4E87-E988-53B7469CF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8613" y="7846593"/>
            <a:ext cx="4572000" cy="152400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74FF-849D-AE12-2F53-0F835107E003}"/>
              </a:ext>
            </a:extLst>
          </p:cNvPr>
          <p:cNvGrpSpPr/>
          <p:nvPr/>
        </p:nvGrpSpPr>
        <p:grpSpPr>
          <a:xfrm>
            <a:off x="8939559" y="7948964"/>
            <a:ext cx="3084228" cy="607557"/>
            <a:chOff x="2110072" y="1918769"/>
            <a:chExt cx="4572000" cy="90063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B83CA2E-9A06-EEB2-C8F0-1519FF58E60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FA15A0-3AA5-474C-11D8-672F74C46B3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F91C9A-016D-CE1D-693E-A7F71FAA144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544C4C-36E3-C686-BF79-82E266029B5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7930CF-6C8F-AC46-A4CE-50132866AC3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49EF9-5B4F-993F-1BC4-C93068931392}"/>
              </a:ext>
            </a:extLst>
          </p:cNvPr>
          <p:cNvGrpSpPr/>
          <p:nvPr/>
        </p:nvGrpSpPr>
        <p:grpSpPr>
          <a:xfrm>
            <a:off x="989956" y="8870691"/>
            <a:ext cx="3084228" cy="607557"/>
            <a:chOff x="2110072" y="1918769"/>
            <a:chExt cx="4572000" cy="900631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0044BFF-F1A9-29B7-72DC-3945F531E871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24331A-5D80-D71D-7D12-A2F81197C5B2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5694AB-F22D-AA26-DE9F-D20EE78C68A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DED846-F22D-83CB-8B11-4482B416C34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982DF0-632D-8A20-F05A-0A62250ED5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26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748722" y="287713"/>
            <a:ext cx="112235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FLEXBOX</a:t>
            </a:r>
          </a:p>
          <a:p>
            <a:r>
              <a:rPr lang="en-HK" sz="2400" dirty="0">
                <a:latin typeface="Cadman" panose="020B0603020202020004" pitchFamily="34" charset="0"/>
                <a:ea typeface="Noto Sans WarangCiti" panose="020B0502040504020204" pitchFamily="34" charset="0"/>
                <a:cs typeface="Menlo" panose="020B0609030804020204" pitchFamily="49" charset="0"/>
              </a:rPr>
              <a:t>T</a:t>
            </a:r>
            <a:r>
              <a:rPr lang="en-HK" sz="2400" dirty="0">
                <a:latin typeface="Cadman" panose="020B0603020202020004" pitchFamily="34" charset="0"/>
                <a:ea typeface="Noto Sans Linear A" panose="020B0502040504020204" pitchFamily="34" charset="0"/>
                <a:cs typeface="Menlo" panose="020B0609030804020204" pitchFamily="49" charset="0"/>
              </a:rPr>
              <a:t>he Flexible Box Layout Module, usually referred to as Flexbox, was designed as a one-dimensional layout model, and as a method that could offer space distribution between items in an interface and powerful alignment capabilities.</a:t>
            </a:r>
            <a:endParaRPr lang="en-US" sz="2400" b="1" dirty="0">
              <a:latin typeface="Cadman" panose="020B0603020202020004" pitchFamily="34" charset="0"/>
              <a:ea typeface="Noto Sans Linear A" panose="020B0502040504020204" pitchFamily="34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CA9A2-FFFD-0A50-8256-024770BCB8B6}"/>
              </a:ext>
            </a:extLst>
          </p:cNvPr>
          <p:cNvSpPr/>
          <p:nvPr/>
        </p:nvSpPr>
        <p:spPr>
          <a:xfrm>
            <a:off x="2636874" y="3636335"/>
            <a:ext cx="6422065" cy="4444409"/>
          </a:xfrm>
          <a:prstGeom prst="rect">
            <a:avLst/>
          </a:prstGeom>
          <a:solidFill>
            <a:srgbClr val="FFEFD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D08AC0-ED36-3F94-AF34-4DAF11F626CE}"/>
              </a:ext>
            </a:extLst>
          </p:cNvPr>
          <p:cNvCxnSpPr/>
          <p:nvPr/>
        </p:nvCxnSpPr>
        <p:spPr>
          <a:xfrm>
            <a:off x="2636874" y="5098311"/>
            <a:ext cx="6422065" cy="0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EB3972-7ED5-4FA3-6A61-2D3878F2A1AC}"/>
              </a:ext>
            </a:extLst>
          </p:cNvPr>
          <p:cNvCxnSpPr>
            <a:cxnSpLocks/>
          </p:cNvCxnSpPr>
          <p:nvPr/>
        </p:nvCxnSpPr>
        <p:spPr>
          <a:xfrm flipV="1">
            <a:off x="4146698" y="3636335"/>
            <a:ext cx="0" cy="444440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1E2223-1765-C634-BBD0-98431CEE460D}"/>
              </a:ext>
            </a:extLst>
          </p:cNvPr>
          <p:cNvSpPr txBox="1"/>
          <p:nvPr/>
        </p:nvSpPr>
        <p:spPr>
          <a:xfrm>
            <a:off x="5369441" y="4636646"/>
            <a:ext cx="1903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 AXIS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5C5A00-23BA-7D51-3B5D-001E9C0D0BA8}"/>
              </a:ext>
            </a:extLst>
          </p:cNvPr>
          <p:cNvSpPr txBox="1"/>
          <p:nvPr/>
        </p:nvSpPr>
        <p:spPr>
          <a:xfrm>
            <a:off x="4349747" y="6715056"/>
            <a:ext cx="2136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 AXIS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618349" y="6945888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display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78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AAFA12-04A0-242C-9C85-798B9819804C}"/>
              </a:ext>
            </a:extLst>
          </p:cNvPr>
          <p:cNvGrpSpPr/>
          <p:nvPr/>
        </p:nvGrpSpPr>
        <p:grpSpPr>
          <a:xfrm>
            <a:off x="7033468" y="2044683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2EEE4C-830A-1196-4F59-6A9740B76F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40D5B5-BB84-092A-1733-67E0A7F97D51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EF4DB4-0852-4077-DFBC-6D13B45240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233C7-4DF9-0670-859F-2997FA16679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4A8FEC-BE19-A8A7-F2C7-1D1904AA028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A53C8E-72D6-F901-ED80-D4111A319504}"/>
              </a:ext>
            </a:extLst>
          </p:cNvPr>
          <p:cNvGrpSpPr/>
          <p:nvPr/>
        </p:nvGrpSpPr>
        <p:grpSpPr>
          <a:xfrm>
            <a:off x="2394805" y="6913740"/>
            <a:ext cx="3084228" cy="607557"/>
            <a:chOff x="2110072" y="1918769"/>
            <a:chExt cx="4572000" cy="90063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3F394CB-C62D-8299-35D7-F58F243F0C2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F977A0-BB4F-A4F7-2D38-41D24149948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A9A1A5-30D5-DEBD-81A3-864B8A49748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A1FBBA-707D-7635-C3B4-C795E7B75A4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row-reverse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9D8524-2DC6-BF18-A12E-8CC01E537C5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BF4AEA-F836-BC96-44E8-35D5CA64031D}"/>
              </a:ext>
            </a:extLst>
          </p:cNvPr>
          <p:cNvGrpSpPr/>
          <p:nvPr/>
        </p:nvGrpSpPr>
        <p:grpSpPr>
          <a:xfrm>
            <a:off x="2071342" y="2483665"/>
            <a:ext cx="3084228" cy="607557"/>
            <a:chOff x="2110072" y="1918769"/>
            <a:chExt cx="4572000" cy="900631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617EEFA-DAA7-A6FC-45DA-701886836E8F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C73E5-E619-4B64-72D1-6BA0A96B43E6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1514B64-2298-9925-A07B-141379CFB3FA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439D2-A20B-39D0-803C-F19931615F6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C40DE-8590-C3D2-4E54-219AAEFE694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6C59C-CF75-2FD4-4AF3-8C5D27F861BD}"/>
              </a:ext>
            </a:extLst>
          </p:cNvPr>
          <p:cNvGrpSpPr/>
          <p:nvPr/>
        </p:nvGrpSpPr>
        <p:grpSpPr>
          <a:xfrm>
            <a:off x="7562773" y="7430629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69B5D1A-A1D0-DF01-C0F9-1613771E782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5C9ABD-09DF-9537-E794-BFE010FE2A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297AB6-7A02-F54C-50D5-187AFFA50C0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C327D-D26B-E944-1EAD-063650E0328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flex-direction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column-reverse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15B97-9083-2974-6CB2-E8C64871A8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5E1451-ACF5-A732-C2D5-8307F06C4FD2}"/>
              </a:ext>
            </a:extLst>
          </p:cNvPr>
          <p:cNvSpPr txBox="1"/>
          <p:nvPr/>
        </p:nvSpPr>
        <p:spPr>
          <a:xfrm>
            <a:off x="2811438" y="3923437"/>
            <a:ext cx="71787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FLEX-DIRECTION: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how flex items are placed in the flex container defining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main axis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and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direction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50DEBB-FA08-9815-BD1F-B7B8087628C2}"/>
              </a:ext>
            </a:extLst>
          </p:cNvPr>
          <p:cNvSpPr txBox="1"/>
          <p:nvPr/>
        </p:nvSpPr>
        <p:spPr>
          <a:xfrm>
            <a:off x="10834524" y="1358171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E643CEBC-0357-921F-DA1D-F3E16AA828F8}"/>
              </a:ext>
            </a:extLst>
          </p:cNvPr>
          <p:cNvCxnSpPr>
            <a:cxnSpLocks/>
            <a:stCxn id="33" idx="2"/>
            <a:endCxn id="9" idx="3"/>
          </p:cNvCxnSpPr>
          <p:nvPr/>
        </p:nvCxnSpPr>
        <p:spPr>
          <a:xfrm rot="5400000">
            <a:off x="10356574" y="1489835"/>
            <a:ext cx="708623" cy="1186378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EFEEC2E-0461-4CE9-9247-9C539B7D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082" y="1144184"/>
            <a:ext cx="4191000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B5F1F-A494-0FF6-2C6B-AB719781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87" y="7657186"/>
            <a:ext cx="41910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64C64-5ADF-AA0B-6FFF-7DADA1182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81" y="2409313"/>
            <a:ext cx="1397000" cy="4191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595E94-59DF-E201-9A95-0DBF68962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4649" y="3951595"/>
            <a:ext cx="1397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5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4881E6F-F75B-CA64-39D3-5E0ED519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220" y="3619928"/>
            <a:ext cx="4191000" cy="146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1F467-E680-1D6B-98BF-4E9AA23A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640" y="923671"/>
            <a:ext cx="4191000" cy="146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213A9-CF9A-26CF-A47A-C89D3E32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40" y="6316185"/>
            <a:ext cx="4191000" cy="1460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2" y="3184773"/>
            <a:ext cx="5872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FLEX-WRAP: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whether flex items are forced onto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one line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or can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wrap onto multiple lines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 If wrapping is allowed, it sets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direction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that lines are stacked.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6400800" y="2698271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9174FF-849D-AE12-2F53-0F835107E003}"/>
              </a:ext>
            </a:extLst>
          </p:cNvPr>
          <p:cNvGrpSpPr/>
          <p:nvPr/>
        </p:nvGrpSpPr>
        <p:grpSpPr>
          <a:xfrm>
            <a:off x="7470412" y="8090785"/>
            <a:ext cx="3084228" cy="607557"/>
            <a:chOff x="2110072" y="1918769"/>
            <a:chExt cx="4572000" cy="90063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B83CA2E-9A06-EEB2-C8F0-1519FF58E60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FA15A0-3AA5-474C-11D8-672F74C46B3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F91C9A-016D-CE1D-693E-A7F71FAA144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F544C4C-36E3-C686-BF79-82E266029B5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wrap-reverse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37930CF-6C8F-AC46-A4CE-50132866AC3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D049EF9-5B4F-993F-1BC4-C93068931392}"/>
              </a:ext>
            </a:extLst>
          </p:cNvPr>
          <p:cNvGrpSpPr/>
          <p:nvPr/>
        </p:nvGrpSpPr>
        <p:grpSpPr>
          <a:xfrm>
            <a:off x="6935606" y="5394528"/>
            <a:ext cx="3084228" cy="607557"/>
            <a:chOff x="2110072" y="1918769"/>
            <a:chExt cx="4572000" cy="900631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30044BFF-F1A9-29B7-72DC-3945F531E871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924331A-5D80-D71D-7D12-A2F81197C5B2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B5694AB-F22D-AA26-DE9F-D20EE78C68A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2DED846-F22D-83CB-8B11-4482B416C34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nowrap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5982DF0-632D-8A20-F05A-0A62250ED53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65D75C-81F2-D6AE-862F-101CDE8CADC9}"/>
              </a:ext>
            </a:extLst>
          </p:cNvPr>
          <p:cNvSpPr txBox="1"/>
          <p:nvPr/>
        </p:nvSpPr>
        <p:spPr>
          <a:xfrm>
            <a:off x="11027142" y="4536373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63CD997-73CD-F131-27FB-7F0F07997BC9}"/>
              </a:ext>
            </a:extLst>
          </p:cNvPr>
          <p:cNvCxnSpPr>
            <a:cxnSpLocks/>
            <a:stCxn id="2" idx="2"/>
            <a:endCxn id="89" idx="3"/>
          </p:cNvCxnSpPr>
          <p:nvPr/>
        </p:nvCxnSpPr>
        <p:spPr>
          <a:xfrm rot="5400000">
            <a:off x="10318130" y="4608619"/>
            <a:ext cx="880266" cy="1476858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EEFC865-AEC7-8D52-F3A1-5A088801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381" y="505386"/>
            <a:ext cx="4191000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AB774-079D-8468-5567-37F665B4D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6" y="505386"/>
            <a:ext cx="4191000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C285FB-A546-B343-B87B-A187CA2E0983}"/>
              </a:ext>
            </a:extLst>
          </p:cNvPr>
          <p:cNvSpPr txBox="1"/>
          <p:nvPr/>
        </p:nvSpPr>
        <p:spPr>
          <a:xfrm>
            <a:off x="5235661" y="4285265"/>
            <a:ext cx="7565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JUSTIFY-CONTENT: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defines how the browser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distributes space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between and around content items along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main axis 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of a flex container.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49DB67-9289-5329-5C9C-6421AE20FEDF}"/>
              </a:ext>
            </a:extLst>
          </p:cNvPr>
          <p:cNvGrpSpPr/>
          <p:nvPr/>
        </p:nvGrpSpPr>
        <p:grpSpPr>
          <a:xfrm>
            <a:off x="1314853" y="6891111"/>
            <a:ext cx="3084228" cy="607557"/>
            <a:chOff x="2110072" y="1918769"/>
            <a:chExt cx="4572000" cy="900631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2164CE-72A8-CD65-B0BB-54AB2A8D67FB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2495BD-0D26-019C-0B15-8AF5FE938E1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C09B99-EF51-7125-6CAC-FE8D4B11669C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E5C221-D08B-5E67-C2E2-82EA2D654BD8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space-around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91D37F-F0D0-7D7D-9872-72D755B5341F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4D5BBD-0C3B-9309-8490-B49C0D3EDBE3}"/>
              </a:ext>
            </a:extLst>
          </p:cNvPr>
          <p:cNvGrpSpPr/>
          <p:nvPr/>
        </p:nvGrpSpPr>
        <p:grpSpPr>
          <a:xfrm>
            <a:off x="762356" y="8566448"/>
            <a:ext cx="3084228" cy="607557"/>
            <a:chOff x="2110072" y="1918769"/>
            <a:chExt cx="4572000" cy="900631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2C38D96-9DA8-3DAF-EC7E-B7BC69DA203D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26F8BE-1629-029A-EDF2-371187C4DD40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D1961-9428-8331-B0C6-43846786143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904775-3CA7-897F-8F13-7AEB09BE6210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space-evenly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2727D9-B5B3-90A1-8EE7-E5052D3799B1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6D7744-1B3F-F5BD-6BEE-1F264C282CCF}"/>
              </a:ext>
            </a:extLst>
          </p:cNvPr>
          <p:cNvGrpSpPr/>
          <p:nvPr/>
        </p:nvGrpSpPr>
        <p:grpSpPr>
          <a:xfrm>
            <a:off x="6596550" y="1014551"/>
            <a:ext cx="3084228" cy="607557"/>
            <a:chOff x="2110072" y="1918769"/>
            <a:chExt cx="4572000" cy="900631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A4FD3FF-AE37-BEB4-A630-650184372B96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BE5DEE6-4793-5FBC-C807-7A307B4DF630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6868EB-3A45-3A4A-B26A-8F8571DA57A2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AA9314-EFC9-E6D3-D083-39B2A9C8905B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ED4AF9-B809-0A75-37C8-26578ADB75D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CD877D-8663-C9E5-B371-33D0E04C45C1}"/>
              </a:ext>
            </a:extLst>
          </p:cNvPr>
          <p:cNvGrpSpPr/>
          <p:nvPr/>
        </p:nvGrpSpPr>
        <p:grpSpPr>
          <a:xfrm>
            <a:off x="4559981" y="2886870"/>
            <a:ext cx="3084228" cy="607557"/>
            <a:chOff x="2110072" y="1918769"/>
            <a:chExt cx="4572000" cy="900631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61A297-81F9-63D7-5D7C-4542BBE55788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D73A71-A61D-BC52-2C4E-53DBB0FB8DE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99B8C8-8890-F39C-6B1E-9AD37DB18A6B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7CA1F6-F62A-766F-5375-122AFCFF4DDD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96CFB0B-A1F7-9B60-E8AA-96405F874931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2C8EA6-B427-1625-71DF-B2A5BB00A827}"/>
              </a:ext>
            </a:extLst>
          </p:cNvPr>
          <p:cNvGrpSpPr/>
          <p:nvPr/>
        </p:nvGrpSpPr>
        <p:grpSpPr>
          <a:xfrm>
            <a:off x="3502050" y="173044"/>
            <a:ext cx="3084228" cy="607557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E96D049-37A7-2C48-CC45-78235F37F28D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06C38C-CECB-A85E-0EBD-75A3832BA3E4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B3DC5D-B20B-F8B0-6AC2-A1F809B01B36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CB65F3-9410-1ECE-3326-5A186EDBACC2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7CEDB4-06ED-97C7-8439-5524F2CF6C74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5AE87E-E70F-BB2A-7376-800569693062}"/>
              </a:ext>
            </a:extLst>
          </p:cNvPr>
          <p:cNvGrpSpPr/>
          <p:nvPr/>
        </p:nvGrpSpPr>
        <p:grpSpPr>
          <a:xfrm>
            <a:off x="1867349" y="5215774"/>
            <a:ext cx="3084228" cy="607557"/>
            <a:chOff x="2110072" y="1918769"/>
            <a:chExt cx="4572000" cy="90063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5793612-4278-EB20-5FCB-21F49D5D158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0A759-6B39-05BA-5F64-5EEC658FB2B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90BD4C-208B-64B8-0EC9-7B989C03979F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DC6F56-8499-D93B-8861-DF01F3A5BB0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2B5497-50D7-5CED-64E9-96205BDCD4E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FE4A9C-3A7F-99CE-BA92-F1CBEFB39BC5}"/>
              </a:ext>
            </a:extLst>
          </p:cNvPr>
          <p:cNvGrpSpPr/>
          <p:nvPr/>
        </p:nvGrpSpPr>
        <p:grpSpPr>
          <a:xfrm>
            <a:off x="7476516" y="7241514"/>
            <a:ext cx="3084228" cy="1979177"/>
            <a:chOff x="6586278" y="6224501"/>
            <a:chExt cx="3084228" cy="197917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FF5671C-CB45-CBB3-252F-0552492B59E6}"/>
                </a:ext>
              </a:extLst>
            </p:cNvPr>
            <p:cNvGrpSpPr/>
            <p:nvPr/>
          </p:nvGrpSpPr>
          <p:grpSpPr>
            <a:xfrm>
              <a:off x="6586278" y="6224501"/>
              <a:ext cx="3084228" cy="1979177"/>
              <a:chOff x="2110072" y="1918768"/>
              <a:chExt cx="4572000" cy="293389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52CB52D-8511-E63D-D312-4E6F2E6A5020}"/>
                  </a:ext>
                </a:extLst>
              </p:cNvPr>
              <p:cNvSpPr/>
              <p:nvPr/>
            </p:nvSpPr>
            <p:spPr>
              <a:xfrm>
                <a:off x="2110072" y="1918768"/>
                <a:ext cx="4572000" cy="2933895"/>
              </a:xfrm>
              <a:prstGeom prst="roundRect">
                <a:avLst>
                  <a:gd name="adj" fmla="val 4111"/>
                </a:avLst>
              </a:prstGeom>
              <a:solidFill>
                <a:srgbClr val="21212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9B7491-3976-668D-A84C-53E0AABD237A}"/>
                  </a:ext>
                </a:extLst>
              </p:cNvPr>
              <p:cNvSpPr/>
              <p:nvPr/>
            </p:nvSpPr>
            <p:spPr>
              <a:xfrm>
                <a:off x="2304999" y="2065600"/>
                <a:ext cx="133878" cy="133878"/>
              </a:xfrm>
              <a:prstGeom prst="ellipse">
                <a:avLst/>
              </a:prstGeom>
              <a:solidFill>
                <a:srgbClr val="FF45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FBC4351-3581-A3B1-0818-CCDE4F80BBD6}"/>
                  </a:ext>
                </a:extLst>
              </p:cNvPr>
              <p:cNvSpPr/>
              <p:nvPr/>
            </p:nvSpPr>
            <p:spPr>
              <a:xfrm>
                <a:off x="2808377" y="2065599"/>
                <a:ext cx="133878" cy="133878"/>
              </a:xfrm>
              <a:prstGeom prst="ellipse">
                <a:avLst/>
              </a:prstGeom>
              <a:solidFill>
                <a:srgbClr val="32D7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E4BB390-426D-06F1-0342-8073F5088A48}"/>
                  </a:ext>
                </a:extLst>
              </p:cNvPr>
              <p:cNvSpPr txBox="1"/>
              <p:nvPr/>
            </p:nvSpPr>
            <p:spPr>
              <a:xfrm>
                <a:off x="2110072" y="2295521"/>
                <a:ext cx="4572000" cy="410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AFC8D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justify-content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:</a:t>
                </a:r>
                <a:r>
                  <a:rPr lang="en-US" sz="12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200" dirty="0">
                    <a:solidFill>
                      <a:srgbClr val="EFFF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start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29F5C3E-5F5E-0A52-F539-E3DE376417C8}"/>
                  </a:ext>
                </a:extLst>
              </p:cNvPr>
              <p:cNvSpPr/>
              <p:nvPr/>
            </p:nvSpPr>
            <p:spPr>
              <a:xfrm>
                <a:off x="2556688" y="2065599"/>
                <a:ext cx="133878" cy="133878"/>
              </a:xfrm>
              <a:prstGeom prst="ellipse">
                <a:avLst/>
              </a:prstGeom>
              <a:solidFill>
                <a:srgbClr val="FFD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7C8078-3214-DF20-DC9D-AE72CACC445A}"/>
                </a:ext>
              </a:extLst>
            </p:cNvPr>
            <p:cNvSpPr txBox="1"/>
            <p:nvPr/>
          </p:nvSpPr>
          <p:spPr>
            <a:xfrm>
              <a:off x="8555907" y="6659428"/>
              <a:ext cx="1014725" cy="14480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left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right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normal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stretch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52A9D0-920F-C346-C901-FD49D7F4C2BC}"/>
              </a:ext>
            </a:extLst>
          </p:cNvPr>
          <p:cNvSpPr txBox="1"/>
          <p:nvPr/>
        </p:nvSpPr>
        <p:spPr>
          <a:xfrm>
            <a:off x="3620881" y="1466952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ADE361F-C3DE-4321-A0DB-7AEACBDE6DBE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4559981" y="780601"/>
            <a:ext cx="484183" cy="871622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4A629539-1D84-768F-50CE-EA4A7AB02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95" y="2060080"/>
            <a:ext cx="4191000" cy="762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CDC025D-8069-D0BD-8BDA-F6AF88125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77" y="4293351"/>
            <a:ext cx="4191000" cy="76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5A0FCE6-B588-F0C8-D746-D72AAD1E7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577" y="5930680"/>
            <a:ext cx="4191000" cy="762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9F8BEBA-58B4-4225-CEEA-7E1EC27460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577" y="7651558"/>
            <a:ext cx="419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E3330B7F-6597-5927-4F27-7D3F4822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2" y="347880"/>
            <a:ext cx="4191000" cy="1460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193DC81-E320-7584-381F-2F81F86F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12" y="7854906"/>
            <a:ext cx="4191000" cy="146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2204217-BD8C-171B-7A7A-9B0BB3EA8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412" y="285794"/>
            <a:ext cx="4191000" cy="14605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341772" y="6834648"/>
            <a:ext cx="6768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ALIGN-ITEMS:</a:t>
            </a:r>
          </a:p>
          <a:p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sets the 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“align-self”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value on all direct children as a group, it controls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alignment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 of items on the </a:t>
            </a:r>
            <a:r>
              <a:rPr lang="en-HK" sz="2400" b="1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cross axis</a:t>
            </a:r>
            <a:r>
              <a:rPr lang="en-HK" sz="2400" dirty="0">
                <a:latin typeface="Cadman" panose="020B0603020202020004" pitchFamily="34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8803388" y="1617727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3CEB02-40E8-5AF0-9BB6-D53A2C18A250}"/>
              </a:ext>
            </a:extLst>
          </p:cNvPr>
          <p:cNvGrpSpPr/>
          <p:nvPr/>
        </p:nvGrpSpPr>
        <p:grpSpPr>
          <a:xfrm>
            <a:off x="8597798" y="7373296"/>
            <a:ext cx="3084228" cy="607557"/>
            <a:chOff x="2110072" y="1918769"/>
            <a:chExt cx="4572000" cy="90063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C4CCC58-0A7C-8433-A016-737BA4546DA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920CACB-DD04-BF75-C8D4-C6668CFBA088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88F2F02-E40F-AAE4-8B8F-9445EBF91309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A0371-41E6-CC0A-5260-590AFF34F094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5FB632F-DAA1-46AA-2C43-7B566BF565B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9BF2A4-CCCC-F076-00A7-897D3DA966F7}"/>
              </a:ext>
            </a:extLst>
          </p:cNvPr>
          <p:cNvGrpSpPr/>
          <p:nvPr/>
        </p:nvGrpSpPr>
        <p:grpSpPr>
          <a:xfrm>
            <a:off x="8631714" y="5834053"/>
            <a:ext cx="3084228" cy="607557"/>
            <a:chOff x="2110072" y="1918769"/>
            <a:chExt cx="4572000" cy="90063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5242127-8402-DC2F-0BD4-EF6351C0931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47C4D4-5D1D-F652-D20D-B5B1A9E4011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A8DA73-3E04-684E-76F7-6012D5DBED50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167D7-5EC9-6768-92D3-9E54E1320C9C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061278-1686-271A-C0F1-DEC97B32188D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D749D0-24B9-1CA6-DA40-A1834D24310B}"/>
              </a:ext>
            </a:extLst>
          </p:cNvPr>
          <p:cNvGrpSpPr/>
          <p:nvPr/>
        </p:nvGrpSpPr>
        <p:grpSpPr>
          <a:xfrm>
            <a:off x="4495173" y="3931570"/>
            <a:ext cx="3084228" cy="607557"/>
            <a:chOff x="2110072" y="1918769"/>
            <a:chExt cx="4572000" cy="90063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A0DD4C6-656C-041D-09FC-B79910153910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8A1E67-30BB-40A3-02E3-241040E48E9B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B3FEE2-A9D7-72E9-A4E7-5CB673C4BD3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A5AB40-174D-11C6-FA68-9C7CC10A8150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stretch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CAF05B-7B84-8C35-47D0-0B9DD30AA208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789175-74E0-09EB-E726-56A3359FD9E5}"/>
              </a:ext>
            </a:extLst>
          </p:cNvPr>
          <p:cNvGrpSpPr/>
          <p:nvPr/>
        </p:nvGrpSpPr>
        <p:grpSpPr>
          <a:xfrm>
            <a:off x="325562" y="2075948"/>
            <a:ext cx="3084228" cy="607557"/>
            <a:chOff x="2110072" y="1918769"/>
            <a:chExt cx="4572000" cy="900631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DF620DD-F630-B795-6776-17025199E4F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F4AFF0-BAC9-F7F2-5F73-2AA6F19BA14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3AA5F9-864A-C96C-5E14-780C1F7EA516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F2A00F-AF86-7C3B-CB14-83F013E282AC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align-items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2CE0ABD-8A19-2C19-B79B-F91162C4022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F32302-6308-CC22-7EB0-0D41E1E062AF}"/>
              </a:ext>
            </a:extLst>
          </p:cNvPr>
          <p:cNvGrpSpPr/>
          <p:nvPr/>
        </p:nvGrpSpPr>
        <p:grpSpPr>
          <a:xfrm>
            <a:off x="341772" y="4167401"/>
            <a:ext cx="3377166" cy="1979177"/>
            <a:chOff x="6586277" y="6224501"/>
            <a:chExt cx="3377166" cy="197917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69E482-D826-78A3-5124-F676ED32EA6D}"/>
                </a:ext>
              </a:extLst>
            </p:cNvPr>
            <p:cNvGrpSpPr/>
            <p:nvPr/>
          </p:nvGrpSpPr>
          <p:grpSpPr>
            <a:xfrm>
              <a:off x="6586277" y="6224501"/>
              <a:ext cx="3377166" cy="1979177"/>
              <a:chOff x="2110071" y="1918768"/>
              <a:chExt cx="5006246" cy="2933895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874E72C-6AB6-363E-652E-BC9E56E4138A}"/>
                  </a:ext>
                </a:extLst>
              </p:cNvPr>
              <p:cNvSpPr/>
              <p:nvPr/>
            </p:nvSpPr>
            <p:spPr>
              <a:xfrm>
                <a:off x="2110071" y="1918768"/>
                <a:ext cx="5006246" cy="2933895"/>
              </a:xfrm>
              <a:prstGeom prst="roundRect">
                <a:avLst>
                  <a:gd name="adj" fmla="val 4111"/>
                </a:avLst>
              </a:prstGeom>
              <a:solidFill>
                <a:srgbClr val="21212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F188962-CBC6-87BD-FC57-445AB09D4483}"/>
                  </a:ext>
                </a:extLst>
              </p:cNvPr>
              <p:cNvSpPr/>
              <p:nvPr/>
            </p:nvSpPr>
            <p:spPr>
              <a:xfrm>
                <a:off x="2304999" y="2065600"/>
                <a:ext cx="133878" cy="133878"/>
              </a:xfrm>
              <a:prstGeom prst="ellipse">
                <a:avLst/>
              </a:prstGeom>
              <a:solidFill>
                <a:srgbClr val="FF45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30E8957-3C57-94AA-D636-092C89AEE1A3}"/>
                  </a:ext>
                </a:extLst>
              </p:cNvPr>
              <p:cNvSpPr/>
              <p:nvPr/>
            </p:nvSpPr>
            <p:spPr>
              <a:xfrm>
                <a:off x="2808377" y="2065599"/>
                <a:ext cx="133878" cy="133878"/>
              </a:xfrm>
              <a:prstGeom prst="ellipse">
                <a:avLst/>
              </a:prstGeom>
              <a:solidFill>
                <a:srgbClr val="32D74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91A1E02-DA3E-648D-D26B-8A9BB36EDBEA}"/>
                  </a:ext>
                </a:extLst>
              </p:cNvPr>
              <p:cNvSpPr txBox="1"/>
              <p:nvPr/>
            </p:nvSpPr>
            <p:spPr>
              <a:xfrm>
                <a:off x="2110072" y="2295521"/>
                <a:ext cx="4572000" cy="410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AFC8D3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align-items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:</a:t>
                </a:r>
                <a:r>
                  <a:rPr lang="en-US" sz="1200" dirty="0">
                    <a:solidFill>
                      <a:schemeClr val="bg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200" dirty="0">
                    <a:solidFill>
                      <a:srgbClr val="EFFF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start</a:t>
                </a:r>
                <a:r>
                  <a:rPr lang="en-US" sz="1200" dirty="0">
                    <a:solidFill>
                      <a:srgbClr val="89DEFF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;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40E653-CA64-EA3C-44A2-C51BD26D0DC4}"/>
                  </a:ext>
                </a:extLst>
              </p:cNvPr>
              <p:cNvSpPr/>
              <p:nvPr/>
            </p:nvSpPr>
            <p:spPr>
              <a:xfrm>
                <a:off x="2556688" y="2065599"/>
                <a:ext cx="133878" cy="133878"/>
              </a:xfrm>
              <a:prstGeom prst="ellipse">
                <a:avLst/>
              </a:prstGeom>
              <a:solidFill>
                <a:srgbClr val="FFD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DEA6A9-86BB-019D-DC04-5A9B3630DBA7}"/>
                </a:ext>
              </a:extLst>
            </p:cNvPr>
            <p:cNvSpPr txBox="1"/>
            <p:nvPr/>
          </p:nvSpPr>
          <p:spPr>
            <a:xfrm>
              <a:off x="8363614" y="6659428"/>
              <a:ext cx="1599829" cy="1447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self-start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self-end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first 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last baseline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160932-241E-F65A-39F2-37AEEE6BDDF5}"/>
              </a:ext>
            </a:extLst>
          </p:cNvPr>
          <p:cNvSpPr txBox="1"/>
          <p:nvPr/>
        </p:nvSpPr>
        <p:spPr>
          <a:xfrm>
            <a:off x="11212476" y="3213797"/>
            <a:ext cx="939100" cy="370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Bradley Hand" pitchFamily="2" charset="77"/>
              </a:rPr>
              <a:t>Default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ADABE97F-C34E-C08E-00D4-A170DFDC71DE}"/>
              </a:ext>
            </a:extLst>
          </p:cNvPr>
          <p:cNvCxnSpPr>
            <a:cxnSpLocks/>
            <a:stCxn id="2" idx="1"/>
            <a:endCxn id="56" idx="2"/>
          </p:cNvCxnSpPr>
          <p:nvPr/>
        </p:nvCxnSpPr>
        <p:spPr>
          <a:xfrm rot="10800000">
            <a:off x="10345502" y="2225284"/>
            <a:ext cx="866974" cy="1173784"/>
          </a:xfrm>
          <a:prstGeom prst="curvedConnector2">
            <a:avLst/>
          </a:prstGeom>
          <a:ln w="28575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FB34810-B595-0421-B262-4FEC5D059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12" y="4177364"/>
            <a:ext cx="4191000" cy="1460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2DE9365-ACC8-FA0C-BCE9-090B8058F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787" y="2304846"/>
            <a:ext cx="4191000" cy="14605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9D64D1-25DF-1ABB-A722-5B1AD9D761F6}"/>
              </a:ext>
            </a:extLst>
          </p:cNvPr>
          <p:cNvCxnSpPr>
            <a:cxnSpLocks/>
          </p:cNvCxnSpPr>
          <p:nvPr/>
        </p:nvCxnSpPr>
        <p:spPr>
          <a:xfrm>
            <a:off x="158360" y="1016044"/>
            <a:ext cx="4638096" cy="0"/>
          </a:xfrm>
          <a:prstGeom prst="line">
            <a:avLst/>
          </a:prstGeom>
          <a:ln w="19050">
            <a:solidFill>
              <a:srgbClr val="EFFF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 rot="16200000">
            <a:off x="2271473" y="3554106"/>
            <a:ext cx="7907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ALIGN-CONTENT:</a:t>
            </a:r>
          </a:p>
          <a:p>
            <a:r>
              <a:rPr lang="en-HK" sz="2400" dirty="0">
                <a:latin typeface="Cadman" panose="020B0603020202020004" pitchFamily="34" charset="0"/>
              </a:rPr>
              <a:t>sets the </a:t>
            </a:r>
            <a:r>
              <a:rPr lang="en-HK" sz="2400" b="1" dirty="0">
                <a:latin typeface="Cadman" panose="020B0603020202020004" pitchFamily="34" charset="0"/>
              </a:rPr>
              <a:t>distribution of space</a:t>
            </a:r>
            <a:r>
              <a:rPr lang="en-HK" sz="2400" dirty="0">
                <a:latin typeface="Cadman" panose="020B0603020202020004" pitchFamily="34" charset="0"/>
              </a:rPr>
              <a:t> between and around content items along a Flexbox’s </a:t>
            </a:r>
            <a:r>
              <a:rPr lang="en-HK" sz="2400" b="1" dirty="0">
                <a:latin typeface="Cadman" panose="020B0603020202020004" pitchFamily="34" charset="0"/>
              </a:rPr>
              <a:t>cross axis</a:t>
            </a:r>
            <a:r>
              <a:rPr lang="en-HK" sz="2400" dirty="0">
                <a:latin typeface="Cadman" panose="020B0603020202020004" pitchFamily="34" charset="0"/>
              </a:rPr>
              <a:t>. This property has no effect on single line flex containers (i.e. ones with 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“flex-wrap: </a:t>
            </a:r>
            <a:r>
              <a:rPr lang="en-HK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nowrap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HK" sz="2400" dirty="0">
                <a:latin typeface="Cadman" panose="020B0603020202020004" pitchFamily="34" charset="0"/>
              </a:rPr>
              <a:t>).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80E26-4565-7030-2F8B-D084FFE6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24" y="328006"/>
            <a:ext cx="4191000" cy="209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659DFE-A91F-1386-3188-AA57E598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06" y="7095132"/>
            <a:ext cx="4191000" cy="2095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90994-9A4C-2A9F-A541-C0C50EF5C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156" y="3845571"/>
            <a:ext cx="4191000" cy="2095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FC906-BBE4-298A-7CEA-C5471F762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9" y="463658"/>
            <a:ext cx="41910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82517-0468-7958-8C3E-586116E84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08" y="3078596"/>
            <a:ext cx="4191000" cy="20955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597746" y="5307445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space-around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7FDF49-38E5-71F1-C762-C9ABF2EFA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109" y="6439326"/>
            <a:ext cx="4191000" cy="2095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29D902A-75D8-977E-C93D-141AAD8D62EA}"/>
              </a:ext>
            </a:extLst>
          </p:cNvPr>
          <p:cNvGrpSpPr/>
          <p:nvPr/>
        </p:nvGrpSpPr>
        <p:grpSpPr>
          <a:xfrm>
            <a:off x="713230" y="8692152"/>
            <a:ext cx="3084228" cy="607557"/>
            <a:chOff x="2110072" y="1918769"/>
            <a:chExt cx="4572000" cy="90063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0577D6-DF56-84C1-B767-A5DDD917CD2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4BF24D-A702-EEB4-5F1F-187DA9418393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DC978D5-F02A-3A3E-799A-8D9B921E423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2BCA94-F53D-FF3E-18C8-F165F9EF632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space-evenly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374155-4211-35B7-7786-FCAFF4BB53DA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6BB62D-1A98-D867-173C-1C39180FF54C}"/>
              </a:ext>
            </a:extLst>
          </p:cNvPr>
          <p:cNvGrpSpPr/>
          <p:nvPr/>
        </p:nvGrpSpPr>
        <p:grpSpPr>
          <a:xfrm>
            <a:off x="1626260" y="1207629"/>
            <a:ext cx="3084228" cy="607557"/>
            <a:chOff x="2110072" y="1918769"/>
            <a:chExt cx="4572000" cy="90063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93DD354-615E-AEDB-3277-5F2CCEA76C49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3E7D91-D98D-8CA4-3693-84A3D5B51B05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B135E1-5F9B-6E7A-A58C-8BEBA47ED48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99907F-CAEC-4AC3-FB8D-48E3BA13D5A9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91BFDC-EB04-409E-3A90-70C3640F7B25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3F76BA-470D-26B4-2270-2AA967E7BB89}"/>
              </a:ext>
            </a:extLst>
          </p:cNvPr>
          <p:cNvGrpSpPr/>
          <p:nvPr/>
        </p:nvGrpSpPr>
        <p:grpSpPr>
          <a:xfrm>
            <a:off x="9281478" y="7172274"/>
            <a:ext cx="3084228" cy="607557"/>
            <a:chOff x="2110072" y="1918769"/>
            <a:chExt cx="4572000" cy="90063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2BD93B0-4205-24DA-D053-0541EF58BC8A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FD1F7B-9F40-CFC3-5A65-A4D382DE488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075990-8D10-6427-A2A9-B50484D641BD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290ACC-B162-2704-1557-B3F509619DEA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5020DF-8384-31AE-53B4-948C9CB5B1BC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2AC32E-3665-DFFB-EB9A-2A00B888386C}"/>
              </a:ext>
            </a:extLst>
          </p:cNvPr>
          <p:cNvGrpSpPr/>
          <p:nvPr/>
        </p:nvGrpSpPr>
        <p:grpSpPr>
          <a:xfrm>
            <a:off x="8727890" y="5644368"/>
            <a:ext cx="3084228" cy="607557"/>
            <a:chOff x="2110072" y="1918769"/>
            <a:chExt cx="4572000" cy="9006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1561E8F-336B-2E18-C4EE-83D494108EA5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ED3B79-435E-1735-D7FD-3391531348CD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F46DCC-7BC3-97DF-10C4-005CADF358B3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868679-FCD4-A3A4-32A4-6DE33AB11EDA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center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46EB4-EA57-8421-642E-641C7760F8B9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8FD6D0-CDE3-DA5F-AC46-BA34B0DCE359}"/>
              </a:ext>
            </a:extLst>
          </p:cNvPr>
          <p:cNvGrpSpPr/>
          <p:nvPr/>
        </p:nvGrpSpPr>
        <p:grpSpPr>
          <a:xfrm>
            <a:off x="8084279" y="1715951"/>
            <a:ext cx="3084228" cy="607557"/>
            <a:chOff x="2110072" y="1918769"/>
            <a:chExt cx="4572000" cy="90063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70F15C6-0D49-4CC5-3DCE-EBDF832E445E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ACDC91-884D-B9D8-B898-51E75434EED8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721B010-3ACA-C16D-E4FA-A2E41B34DB08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A52777-7B0F-D2F0-FCCC-A8C8119DB246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align-content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flex-start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6166D7-AA74-39DB-3378-F98F7404D8F7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243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2285650-61F2-95EF-621C-3804949F4FB0}"/>
              </a:ext>
            </a:extLst>
          </p:cNvPr>
          <p:cNvSpPr txBox="1"/>
          <p:nvPr/>
        </p:nvSpPr>
        <p:spPr>
          <a:xfrm>
            <a:off x="299241" y="3184773"/>
            <a:ext cx="7334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ALIGN-SELF:</a:t>
            </a:r>
          </a:p>
          <a:p>
            <a:r>
              <a:rPr lang="en-HK" sz="2400" dirty="0">
                <a:latin typeface="Cadman" panose="020B0603020202020004" pitchFamily="34" charset="0"/>
              </a:rPr>
              <a:t>overrides a flex item’s </a:t>
            </a:r>
            <a:r>
              <a:rPr lang="en-HK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“align-items”</a:t>
            </a:r>
            <a:r>
              <a:rPr lang="en-HK" sz="2400" dirty="0">
                <a:latin typeface="Cadman" panose="020B0603020202020004" pitchFamily="34" charset="0"/>
              </a:rPr>
              <a:t> value, and aligns the item on the cross axis.</a:t>
            </a:r>
            <a:endParaRPr lang="en-US" sz="2400" b="1" dirty="0">
              <a:latin typeface="Cadman" panose="020B0603020202020004" pitchFamily="34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F50F42-565A-6B1C-199E-D1F0E4E924A0}"/>
              </a:ext>
            </a:extLst>
          </p:cNvPr>
          <p:cNvGrpSpPr/>
          <p:nvPr/>
        </p:nvGrpSpPr>
        <p:grpSpPr>
          <a:xfrm>
            <a:off x="7868093" y="4939099"/>
            <a:ext cx="3084228" cy="607557"/>
            <a:chOff x="2110072" y="1918769"/>
            <a:chExt cx="4572000" cy="900631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58F581-E428-1089-B00C-84EDC1A80EC2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37CB1F-65AE-9235-4F4B-3AE9B9DEA46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1D56DF-094C-E3E5-BC6F-0464B96C9C6E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E500C-8A1A-E942-CDA9-5D477A0B192F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410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align-self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200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flex-end</a:t>
              </a:r>
              <a:r>
                <a:rPr lang="en-US" sz="1200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0717A88-1C25-1853-5EE8-7AD9D9DB6CE6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6A283EB-AF30-11D3-D15A-522E4BA9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07" y="2948373"/>
            <a:ext cx="4191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11790</TotalTime>
  <Words>435</Words>
  <Application>Microsoft Macintosh PowerPoint</Application>
  <PresentationFormat>A3 Paper (297x420 mm)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Bradley Hand</vt:lpstr>
      <vt:lpstr>Cadman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Ball</dc:creator>
  <cp:lastModifiedBy>Andrew Ball</cp:lastModifiedBy>
  <cp:revision>9</cp:revision>
  <dcterms:created xsi:type="dcterms:W3CDTF">2024-03-15T00:15:49Z</dcterms:created>
  <dcterms:modified xsi:type="dcterms:W3CDTF">2024-03-28T11:06:28Z</dcterms:modified>
</cp:coreProperties>
</file>