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A"/>
    <a:srgbClr val="FFEFD5"/>
    <a:srgbClr val="32D74B"/>
    <a:srgbClr val="FFD60A"/>
    <a:srgbClr val="EFFFFF"/>
    <a:srgbClr val="89DEFF"/>
    <a:srgbClr val="AFC8D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70" d="100"/>
          <a:sy n="70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E3107-5C78-6AFF-19FF-33115B74E7F5}"/>
              </a:ext>
            </a:extLst>
          </p:cNvPr>
          <p:cNvGrpSpPr/>
          <p:nvPr/>
        </p:nvGrpSpPr>
        <p:grpSpPr>
          <a:xfrm>
            <a:off x="2110072" y="2796045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4FFD5-A613-DD09-699F-41F98B778C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58D194-BE67-3757-21BA-9EEEF11764E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F7D36-325F-F991-17A4-ED982AC7766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6631E-9263-057E-D85F-49CCBB0A772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287858-84F0-DFEB-DE09-096F7F35C9A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FLEX-BASIS: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flex-basis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8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6207467" y="1086346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855735" y="4013444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1472780" y="960742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57505" y="4462171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1902284"/>
            <a:ext cx="717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/>
              <a:t>sets how flex items are placed in the flex container defining the main axis and the direction.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3381306" y="-71589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20406" y="113682"/>
            <a:ext cx="1143175" cy="4778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103057" y="5921748"/>
            <a:ext cx="632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one line or can wrap onto multiple lines. If wrapping is allowed, it sets the direction that lines are stacked.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60744DA-74DF-66FB-3DB5-9685F697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74" y="6049338"/>
            <a:ext cx="4572000" cy="1524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9E0687-EE7A-2C0C-BFA5-90A7AF8E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81" y="207867"/>
            <a:ext cx="4572000" cy="7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5B5E7C2-A5D8-E1E3-8503-00812950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87" y="4756890"/>
            <a:ext cx="4572000" cy="76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368A0-1333-FB62-65C9-D52011694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7" y="708101"/>
            <a:ext cx="762000" cy="457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CC1A7-9641-AA8F-775F-D676DFD85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7750" y="708101"/>
            <a:ext cx="762000" cy="457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BD2006-BDBC-6DA1-74E0-6405105D80DD}"/>
              </a:ext>
            </a:extLst>
          </p:cNvPr>
          <p:cNvSpPr/>
          <p:nvPr/>
        </p:nvSpPr>
        <p:spPr>
          <a:xfrm>
            <a:off x="574707" y="5741584"/>
            <a:ext cx="11397553" cy="85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prst="convex"/>
            <a:extrusionClr>
              <a:schemeClr val="bg1"/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939559" y="6847262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F42401E1-860A-4E87-E988-53B7469CF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613" y="7846593"/>
            <a:ext cx="4572000" cy="1524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8939559" y="7948964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989956" y="8870691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2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748722" y="287713"/>
            <a:ext cx="112235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FLEXBOX</a:t>
            </a:r>
          </a:p>
          <a:p>
            <a:r>
              <a:rPr lang="en-HK" sz="2400" dirty="0">
                <a:latin typeface="Cadman" panose="020B0603020202020004" pitchFamily="34" charset="0"/>
                <a:ea typeface="Noto Sans WarangCiti" panose="020B0502040504020204" pitchFamily="34" charset="0"/>
                <a:cs typeface="Menlo" panose="020B0609030804020204" pitchFamily="49" charset="0"/>
              </a:rPr>
              <a:t>T</a:t>
            </a:r>
            <a:r>
              <a:rPr lang="en-HK" sz="2400" dirty="0">
                <a:latin typeface="Cadman" panose="020B0603020202020004" pitchFamily="34" charset="0"/>
                <a:ea typeface="Noto Sans Linear A" panose="020B0502040504020204" pitchFamily="34" charset="0"/>
                <a:cs typeface="Menlo" panose="020B0609030804020204" pitchFamily="49" charset="0"/>
              </a:rPr>
              <a:t>he Flexible Box Layout Module, usually referred to as Flexbox, was designed as a one-dimensional layout model, and as a method that could offer space distribution between items in an interface and powerful alignment capabilities.</a:t>
            </a:r>
            <a:endParaRPr lang="en-US" sz="2400" b="1" dirty="0">
              <a:latin typeface="Cadman" panose="020B0603020202020004" pitchFamily="34" charset="0"/>
              <a:ea typeface="Noto Sans Linear A" panose="020B0502040504020204" pitchFamily="34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CA9A2-FFFD-0A50-8256-024770BCB8B6}"/>
              </a:ext>
            </a:extLst>
          </p:cNvPr>
          <p:cNvSpPr/>
          <p:nvPr/>
        </p:nvSpPr>
        <p:spPr>
          <a:xfrm>
            <a:off x="2636874" y="3636335"/>
            <a:ext cx="6422065" cy="4444409"/>
          </a:xfrm>
          <a:prstGeom prst="rect">
            <a:avLst/>
          </a:prstGeom>
          <a:solidFill>
            <a:srgbClr val="FFEF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D08AC0-ED36-3F94-AF34-4DAF11F626CE}"/>
              </a:ext>
            </a:extLst>
          </p:cNvPr>
          <p:cNvCxnSpPr/>
          <p:nvPr/>
        </p:nvCxnSpPr>
        <p:spPr>
          <a:xfrm>
            <a:off x="2636874" y="5098311"/>
            <a:ext cx="6422065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EB3972-7ED5-4FA3-6A61-2D3878F2A1AC}"/>
              </a:ext>
            </a:extLst>
          </p:cNvPr>
          <p:cNvCxnSpPr>
            <a:cxnSpLocks/>
          </p:cNvCxnSpPr>
          <p:nvPr/>
        </p:nvCxnSpPr>
        <p:spPr>
          <a:xfrm flipV="1">
            <a:off x="4146698" y="3636335"/>
            <a:ext cx="0" cy="444440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1E2223-1765-C634-BBD0-98431CEE460D}"/>
              </a:ext>
            </a:extLst>
          </p:cNvPr>
          <p:cNvSpPr txBox="1"/>
          <p:nvPr/>
        </p:nvSpPr>
        <p:spPr>
          <a:xfrm>
            <a:off x="5369441" y="4636646"/>
            <a:ext cx="190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 AXIS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C5A00-23BA-7D51-3B5D-001E9C0D0BA8}"/>
              </a:ext>
            </a:extLst>
          </p:cNvPr>
          <p:cNvSpPr txBox="1"/>
          <p:nvPr/>
        </p:nvSpPr>
        <p:spPr>
          <a:xfrm>
            <a:off x="4349747" y="6715056"/>
            <a:ext cx="2136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18349" y="6945888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display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7033468" y="2044683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394805" y="6913740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1468948" y="2393331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562773" y="7430629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3923437"/>
            <a:ext cx="7178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how flex items are placed in the flex container defining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and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4384672" y="1649477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5323772" y="1834748"/>
            <a:ext cx="1709696" cy="602588"/>
          </a:xfrm>
          <a:prstGeom prst="curvedConnector3">
            <a:avLst>
              <a:gd name="adj1" fmla="val 43781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5C9E0687-EE7A-2C0C-BFA5-90A7AF8E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82" y="1166204"/>
            <a:ext cx="4572000" cy="7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5B5E7C2-A5D8-E1E3-8503-00812950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57" y="7657186"/>
            <a:ext cx="4572000" cy="76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368A0-1333-FB62-65C9-D5201169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5" y="2140690"/>
            <a:ext cx="762000" cy="457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CC1A7-9641-AA8F-775F-D676DFD85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018" y="3676559"/>
            <a:ext cx="76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192977E-64A9-D3C4-7A6C-B22BCE30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5" y="3720187"/>
            <a:ext cx="4572000" cy="1524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5B4E61-CAE6-DCD8-26C0-F483723E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5" y="6517842"/>
            <a:ext cx="4572000" cy="15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07ED29-26DA-0D81-69E1-4C25DEA6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61" y="916654"/>
            <a:ext cx="4572000" cy="1524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2" y="3184773"/>
            <a:ext cx="5872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one line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or can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wrap onto multiple lines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 If wrapping is allowed, it sets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that lines are stacked.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6400800" y="2577216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7942914" y="8090786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7155681" y="5343237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A5D342C-F675-1DE9-ECEC-6389548C4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961" y="916654"/>
            <a:ext cx="4572000" cy="15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65D75C-81F2-D6AE-862F-101CDE8CADC9}"/>
              </a:ext>
            </a:extLst>
          </p:cNvPr>
          <p:cNvSpPr txBox="1"/>
          <p:nvPr/>
        </p:nvSpPr>
        <p:spPr>
          <a:xfrm>
            <a:off x="11498243" y="5111462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63CD997-73CD-F131-27FB-7F0F07997BC9}"/>
              </a:ext>
            </a:extLst>
          </p:cNvPr>
          <p:cNvCxnSpPr>
            <a:cxnSpLocks/>
            <a:stCxn id="2" idx="1"/>
            <a:endCxn id="89" idx="3"/>
          </p:cNvCxnSpPr>
          <p:nvPr/>
        </p:nvCxnSpPr>
        <p:spPr>
          <a:xfrm rot="10800000" flipV="1">
            <a:off x="10239909" y="5296732"/>
            <a:ext cx="1258334" cy="439157"/>
          </a:xfrm>
          <a:prstGeom prst="curvedConnector3">
            <a:avLst>
              <a:gd name="adj1" fmla="val 34013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285FB-A546-B343-B87B-A187CA2E0983}"/>
              </a:ext>
            </a:extLst>
          </p:cNvPr>
          <p:cNvSpPr txBox="1"/>
          <p:nvPr/>
        </p:nvSpPr>
        <p:spPr>
          <a:xfrm>
            <a:off x="5235661" y="4285265"/>
            <a:ext cx="756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JUSTIFY-CONTENT: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defines how the browser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distributes space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between and around content items along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of a flex container.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B2D81-F90C-6211-6A52-53AE6862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3" y="500374"/>
            <a:ext cx="457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FA4280-8910-574D-61BC-72671240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3" y="7651558"/>
            <a:ext cx="457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095EE6-0F6A-3C87-F7C8-6EE7363B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3" y="5976221"/>
            <a:ext cx="4572000" cy="762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49DB67-9289-5329-5C9C-6421AE20FEDF}"/>
              </a:ext>
            </a:extLst>
          </p:cNvPr>
          <p:cNvGrpSpPr/>
          <p:nvPr/>
        </p:nvGrpSpPr>
        <p:grpSpPr>
          <a:xfrm>
            <a:off x="1125259" y="6891111"/>
            <a:ext cx="3084228" cy="607557"/>
            <a:chOff x="2110072" y="1918769"/>
            <a:chExt cx="4572000" cy="90063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164CE-72A8-CD65-B0BB-54AB2A8D67FB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2495BD-0D26-019C-0B15-8AF5FE938E1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C09B99-EF51-7125-6CAC-FE8D4B11669C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E5C221-D08B-5E67-C2E2-82EA2D654BD8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space-around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91D37F-F0D0-7D7D-9872-72D755B5341F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4D5BBD-0C3B-9309-8490-B49C0D3EDBE3}"/>
              </a:ext>
            </a:extLst>
          </p:cNvPr>
          <p:cNvGrpSpPr/>
          <p:nvPr/>
        </p:nvGrpSpPr>
        <p:grpSpPr>
          <a:xfrm>
            <a:off x="380367" y="8566448"/>
            <a:ext cx="3084228" cy="607557"/>
            <a:chOff x="2110072" y="1918769"/>
            <a:chExt cx="4572000" cy="90063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2C38D96-9DA8-3DAF-EC7E-B7BC69DA203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26F8BE-1629-029A-EDF2-371187C4DD4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D1961-9428-8331-B0C6-43846786143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904775-3CA7-897F-8F13-7AEB09BE621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space-evenly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2727D9-B5B3-90A1-8EE7-E5052D3799B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E4D88CA-B87D-EDF4-DD8C-782BC472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07" y="512806"/>
            <a:ext cx="4572000" cy="762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26D7744-1B3F-F5BD-6BEE-1F264C282CCF}"/>
              </a:ext>
            </a:extLst>
          </p:cNvPr>
          <p:cNvGrpSpPr/>
          <p:nvPr/>
        </p:nvGrpSpPr>
        <p:grpSpPr>
          <a:xfrm>
            <a:off x="6830465" y="1035816"/>
            <a:ext cx="3084228" cy="607557"/>
            <a:chOff x="2110072" y="1918769"/>
            <a:chExt cx="4572000" cy="90063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A4FD3FF-AE37-BEB4-A630-650184372B96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E5DEE6-4793-5FBC-C807-7A307B4DF63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868EB-3A45-3A4A-B26A-8F8571DA57A2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AA9314-EFC9-E6D3-D083-39B2A9C8905B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ED4AF9-B809-0A75-37C8-26578ADB75D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338E33C-74BC-F55C-AADF-755AD2D9C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579" y="2070417"/>
            <a:ext cx="4572000" cy="762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D877D-8663-C9E5-B371-33D0E04C45C1}"/>
              </a:ext>
            </a:extLst>
          </p:cNvPr>
          <p:cNvGrpSpPr/>
          <p:nvPr/>
        </p:nvGrpSpPr>
        <p:grpSpPr>
          <a:xfrm>
            <a:off x="4559981" y="2886870"/>
            <a:ext cx="3084228" cy="607557"/>
            <a:chOff x="2110072" y="1918769"/>
            <a:chExt cx="4572000" cy="900631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61A297-81F9-63D7-5D7C-4542BBE55788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D73A71-A61D-BC52-2C4E-53DBB0FB8DE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99B8C8-8890-F39C-6B1E-9AD37DB18A6B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7CA1F6-F62A-766F-5375-122AFCFF4DD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6CFB0B-A1F7-9B60-E8AA-96405F87493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2C8EA6-B427-1625-71DF-B2A5BB00A827}"/>
              </a:ext>
            </a:extLst>
          </p:cNvPr>
          <p:cNvGrpSpPr/>
          <p:nvPr/>
        </p:nvGrpSpPr>
        <p:grpSpPr>
          <a:xfrm>
            <a:off x="3502050" y="173044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96D049-37A7-2C48-CC45-78235F37F28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06C38C-CECB-A85E-0EBD-75A3832BA3E4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B3DC5D-B20B-F8B0-6AC2-A1F809B01B3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CB65F3-9410-1ECE-3326-5A186EDBACC2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7CEDB4-06ED-97C7-8439-5524F2CF6C74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0F31135-713B-0963-B748-A820185F7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73" y="4300884"/>
            <a:ext cx="4572000" cy="762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B5AE87E-E70F-BB2A-7376-800569693062}"/>
              </a:ext>
            </a:extLst>
          </p:cNvPr>
          <p:cNvGrpSpPr/>
          <p:nvPr/>
        </p:nvGrpSpPr>
        <p:grpSpPr>
          <a:xfrm>
            <a:off x="1867349" y="5215774"/>
            <a:ext cx="3084228" cy="607557"/>
            <a:chOff x="2110072" y="1918769"/>
            <a:chExt cx="4572000" cy="90063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5793612-4278-EB20-5FCB-21F49D5D158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0A759-6B39-05BA-5F64-5EEC658FB2B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90BD4C-208B-64B8-0EC9-7B989C03979F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DC6F56-8499-D93B-8861-DF01F3A5BB0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2B5497-50D7-5CED-64E9-96205BDCD4E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FE4A9C-3A7F-99CE-BA92-F1CBEFB39BC5}"/>
              </a:ext>
            </a:extLst>
          </p:cNvPr>
          <p:cNvGrpSpPr/>
          <p:nvPr/>
        </p:nvGrpSpPr>
        <p:grpSpPr>
          <a:xfrm>
            <a:off x="7476516" y="7241514"/>
            <a:ext cx="3084228" cy="1979177"/>
            <a:chOff x="6586278" y="6224501"/>
            <a:chExt cx="3084228" cy="197917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FF5671C-CB45-CBB3-252F-0552492B59E6}"/>
                </a:ext>
              </a:extLst>
            </p:cNvPr>
            <p:cNvGrpSpPr/>
            <p:nvPr/>
          </p:nvGrpSpPr>
          <p:grpSpPr>
            <a:xfrm>
              <a:off x="6586278" y="6224501"/>
              <a:ext cx="3084228" cy="1979177"/>
              <a:chOff x="2110072" y="1918768"/>
              <a:chExt cx="4572000" cy="293389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52CB52D-8511-E63D-D312-4E6F2E6A5020}"/>
                  </a:ext>
                </a:extLst>
              </p:cNvPr>
              <p:cNvSpPr/>
              <p:nvPr/>
            </p:nvSpPr>
            <p:spPr>
              <a:xfrm>
                <a:off x="2110072" y="1918768"/>
                <a:ext cx="4572000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9B7491-3976-668D-A84C-53E0AABD237A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BC4351-3581-A3B1-0818-CCDE4F80BBD6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4BB390-426D-06F1-0342-8073F5088A48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justify-content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9F5C3E-5F5E-0A52-F539-E3DE376417C8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7C8078-3214-DF20-DC9D-AE72CACC445A}"/>
                </a:ext>
              </a:extLst>
            </p:cNvPr>
            <p:cNvSpPr txBox="1"/>
            <p:nvPr/>
          </p:nvSpPr>
          <p:spPr>
            <a:xfrm>
              <a:off x="8555907" y="6659428"/>
              <a:ext cx="1014725" cy="1448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left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right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normal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52A9D0-920F-C346-C901-FD49D7F4C2BC}"/>
              </a:ext>
            </a:extLst>
          </p:cNvPr>
          <p:cNvSpPr txBox="1"/>
          <p:nvPr/>
        </p:nvSpPr>
        <p:spPr>
          <a:xfrm>
            <a:off x="3620881" y="1466952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ADE361F-C3DE-4321-A0DB-7AEACBDE6DB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4559981" y="780601"/>
            <a:ext cx="484183" cy="871622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341772" y="6834648"/>
            <a:ext cx="6768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ALIGN-ITEMS: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the align-self value on all direct children as a group. In Flexbox, it controls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alignment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of items on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82E5-BFD6-0BF3-5B71-F651488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12" y="283090"/>
            <a:ext cx="4572000" cy="1524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803388" y="1617727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A40C75-3BA3-08F8-C503-3453BDBA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12" y="7791490"/>
            <a:ext cx="4572000" cy="1524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3CEB02-40E8-5AF0-9BB6-D53A2C18A250}"/>
              </a:ext>
            </a:extLst>
          </p:cNvPr>
          <p:cNvGrpSpPr/>
          <p:nvPr/>
        </p:nvGrpSpPr>
        <p:grpSpPr>
          <a:xfrm>
            <a:off x="8597798" y="7373296"/>
            <a:ext cx="3084228" cy="607557"/>
            <a:chOff x="2110072" y="1918769"/>
            <a:chExt cx="4572000" cy="9006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C4CCC58-0A7C-8433-A016-737BA4546DA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20CACB-DD04-BF75-C8D4-C6668CFBA088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8F2F02-E40F-AAE4-8B8F-9445EBF9130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A0371-41E6-CC0A-5260-590AFF34F094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FB632F-DAA1-46AA-2C43-7B566BF565B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F0F8E-93C4-C1E1-470C-18AE8FA5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28" y="4182832"/>
            <a:ext cx="4572000" cy="152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BF2A4-CCCC-F076-00A7-897D3DA966F7}"/>
              </a:ext>
            </a:extLst>
          </p:cNvPr>
          <p:cNvGrpSpPr/>
          <p:nvPr/>
        </p:nvGrpSpPr>
        <p:grpSpPr>
          <a:xfrm>
            <a:off x="8631714" y="5834053"/>
            <a:ext cx="3084228" cy="607557"/>
            <a:chOff x="2110072" y="1918769"/>
            <a:chExt cx="4572000" cy="90063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5242127-8402-DC2F-0BD4-EF6351C0931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47C4D4-5D1D-F652-D20D-B5B1A9E4011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A8DA73-3E04-684E-76F7-6012D5DBED50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167D7-5EC9-6768-92D3-9E54E1320C9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061278-1686-271A-C0F1-DEC97B32188D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8A81D7E-754E-944B-07D9-95A4C5CD8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213" y="2269071"/>
            <a:ext cx="4572000" cy="1524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BD749D0-24B9-1CA6-DA40-A1834D24310B}"/>
              </a:ext>
            </a:extLst>
          </p:cNvPr>
          <p:cNvGrpSpPr/>
          <p:nvPr/>
        </p:nvGrpSpPr>
        <p:grpSpPr>
          <a:xfrm>
            <a:off x="4495173" y="3931570"/>
            <a:ext cx="3084228" cy="607557"/>
            <a:chOff x="2110072" y="1918769"/>
            <a:chExt cx="4572000" cy="90063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A0DD4C6-656C-041D-09FC-B79910153910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8A1E67-30BB-40A3-02E3-241040E48E9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B3FEE2-A9D7-72E9-A4E7-5CB673C4BD3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5AB40-174D-11C6-FA68-9C7CC10A815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CAF05B-7B84-8C35-47D0-0B9DD30AA20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502C7-5A9E-E82C-7986-DA2EF91B7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08" y="347880"/>
            <a:ext cx="4572000" cy="1524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789175-74E0-09EB-E726-56A3359FD9E5}"/>
              </a:ext>
            </a:extLst>
          </p:cNvPr>
          <p:cNvGrpSpPr/>
          <p:nvPr/>
        </p:nvGrpSpPr>
        <p:grpSpPr>
          <a:xfrm>
            <a:off x="325562" y="2075948"/>
            <a:ext cx="3084228" cy="607557"/>
            <a:chOff x="2110072" y="1918769"/>
            <a:chExt cx="4572000" cy="90063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DF620DD-F630-B795-6776-17025199E4F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F4AFF0-BAC9-F7F2-5F73-2AA6F19BA1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3AA5F9-864A-C96C-5E14-780C1F7EA51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2A00F-AF86-7C3B-CB14-83F013E282A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CE0ABD-8A19-2C19-B79B-F91162C4022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32302-6308-CC22-7EB0-0D41E1E062AF}"/>
              </a:ext>
            </a:extLst>
          </p:cNvPr>
          <p:cNvGrpSpPr/>
          <p:nvPr/>
        </p:nvGrpSpPr>
        <p:grpSpPr>
          <a:xfrm>
            <a:off x="341772" y="4167401"/>
            <a:ext cx="3377166" cy="1979177"/>
            <a:chOff x="6586277" y="6224501"/>
            <a:chExt cx="3377166" cy="19791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69E482-D826-78A3-5124-F676ED32EA6D}"/>
                </a:ext>
              </a:extLst>
            </p:cNvPr>
            <p:cNvGrpSpPr/>
            <p:nvPr/>
          </p:nvGrpSpPr>
          <p:grpSpPr>
            <a:xfrm>
              <a:off x="6586277" y="6224501"/>
              <a:ext cx="3377166" cy="1979177"/>
              <a:chOff x="2110071" y="1918768"/>
              <a:chExt cx="5006246" cy="2933895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874E72C-6AB6-363E-652E-BC9E56E4138A}"/>
                  </a:ext>
                </a:extLst>
              </p:cNvPr>
              <p:cNvSpPr/>
              <p:nvPr/>
            </p:nvSpPr>
            <p:spPr>
              <a:xfrm>
                <a:off x="2110071" y="1918768"/>
                <a:ext cx="5006246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F188962-CBC6-87BD-FC57-445AB09D4483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0E8957-3C57-94AA-D636-092C89AEE1A3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1A1E02-DA3E-648D-D26B-8A9BB36EDBEA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align-items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40E653-CA64-EA3C-44A2-C51BD26D0DC4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DEA6A9-86BB-019D-DC04-5A9B3630DBA7}"/>
                </a:ext>
              </a:extLst>
            </p:cNvPr>
            <p:cNvSpPr txBox="1"/>
            <p:nvPr/>
          </p:nvSpPr>
          <p:spPr>
            <a:xfrm>
              <a:off x="8363614" y="6659428"/>
              <a:ext cx="1599829" cy="1447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first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last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160932-241E-F65A-39F2-37AEEE6BDDF5}"/>
              </a:ext>
            </a:extLst>
          </p:cNvPr>
          <p:cNvSpPr txBox="1"/>
          <p:nvPr/>
        </p:nvSpPr>
        <p:spPr>
          <a:xfrm>
            <a:off x="11212476" y="3213797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DABE97F-C34E-C08E-00D4-A170DFDC71DE}"/>
              </a:ext>
            </a:extLst>
          </p:cNvPr>
          <p:cNvCxnSpPr>
            <a:cxnSpLocks/>
            <a:stCxn id="2" idx="1"/>
            <a:endCxn id="56" idx="2"/>
          </p:cNvCxnSpPr>
          <p:nvPr/>
        </p:nvCxnSpPr>
        <p:spPr>
          <a:xfrm rot="10800000">
            <a:off x="10345502" y="2225284"/>
            <a:ext cx="866974" cy="117378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6675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ALIGN-CONTENT:</a:t>
            </a:r>
          </a:p>
          <a:p>
            <a:r>
              <a:rPr lang="en-HK" sz="2400" dirty="0">
                <a:latin typeface="Cadman" panose="020B0603020202020004" pitchFamily="34" charset="0"/>
              </a:rPr>
              <a:t>sets the </a:t>
            </a:r>
            <a:r>
              <a:rPr lang="en-HK" sz="2400" b="1" dirty="0">
                <a:latin typeface="Cadman" panose="020B0603020202020004" pitchFamily="34" charset="0"/>
              </a:rPr>
              <a:t>distribution of space</a:t>
            </a:r>
            <a:r>
              <a:rPr lang="en-HK" sz="2400" dirty="0">
                <a:latin typeface="Cadman" panose="020B0603020202020004" pitchFamily="34" charset="0"/>
              </a:rPr>
              <a:t> between and around content items along a Flexbox’s </a:t>
            </a:r>
            <a:r>
              <a:rPr lang="en-HK" sz="2400" b="1" dirty="0">
                <a:latin typeface="Cadman" panose="020B0603020202020004" pitchFamily="34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</a:rPr>
              <a:t>. This property has no effect on single line flex containers (i.e. ones with 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“flex-wrap: </a:t>
            </a:r>
            <a:r>
              <a:rPr lang="en-HK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nowrap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HK" sz="2400" dirty="0">
                <a:latin typeface="Cadman" panose="020B0603020202020004" pitchFamily="34" charset="0"/>
              </a:rPr>
              <a:t>).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43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ALIGN-SELF: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align-self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6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8945</TotalTime>
  <Words>399</Words>
  <Application>Microsoft Macintosh PowerPoint</Application>
  <PresentationFormat>A3 Paper (297x420 mm)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</vt:lpstr>
      <vt:lpstr>Cadman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Ball</dc:creator>
  <cp:lastModifiedBy>Andrew Ball</cp:lastModifiedBy>
  <cp:revision>7</cp:revision>
  <dcterms:created xsi:type="dcterms:W3CDTF">2024-03-15T00:15:49Z</dcterms:created>
  <dcterms:modified xsi:type="dcterms:W3CDTF">2024-03-26T11:41:11Z</dcterms:modified>
</cp:coreProperties>
</file>