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D74B"/>
    <a:srgbClr val="FFD60A"/>
    <a:srgbClr val="FF453A"/>
    <a:srgbClr val="EFFFFF"/>
    <a:srgbClr val="89DEFF"/>
    <a:srgbClr val="AFC8D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86"/>
    <p:restoredTop sz="94683"/>
  </p:normalViewPr>
  <p:slideViewPr>
    <p:cSldViewPr snapToGrid="0">
      <p:cViewPr>
        <p:scale>
          <a:sx n="100" d="100"/>
          <a:sy n="1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66A3-72C2-46A1-4257-421B65086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A0F13-3CD9-3C75-CC71-A2E105BC4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33998-E94C-8161-94B1-74E97FA0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4F956-0345-7136-6202-956569DD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9F2CD-7A20-C987-D99C-3235D7CC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6C1B-D915-6D44-709E-93D5A022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DB32D-F17F-64F0-3E40-D6920E16E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2EDD7-25AB-1211-8314-6C89D141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8E66-20D8-0A0B-2DDE-497503A0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DE5D-4D37-B39A-EF28-79F08A2E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5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C504A-5275-AC40-9738-916615653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27CFC-40F7-F877-6F9E-481752B25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AB73A-DB43-5EC5-3C9E-0A4423CC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C58C-1D40-7FBC-86D5-C998CA43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B7C8-F900-624D-5D62-2DE312B8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6F26-072B-F9D6-3C75-5E3E0253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9BE8-88C8-54CA-4FE7-6A4AA5AAF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BC9C-9F2B-49AB-7842-E5E033A7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9C07C-7D69-2066-FBC9-7E7B862C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7F317-554E-3ECB-7F63-BBB955E7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2D29-0EF8-9BF0-47CE-85557BD4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C0E24-D2C8-CDDE-D5A6-924F3362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F32F7-79ED-281E-6100-87D159ED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7E68-5D77-50E3-1222-015329E5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E1551-3994-2421-30F6-70C8D47B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7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0013-3306-F0AB-619A-AE9D4CAB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A279-7B56-4812-2251-33D5424AF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CE662-4B7D-E563-7BAB-F2BFD742D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E88-15E3-8DFC-A28F-0311D1F3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FB75E-3D25-3D2D-00B6-46C11BCF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C85D-97AD-0210-69D9-060ED3A1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55C5-152C-0989-9653-F66DCDD8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52F2-E90D-2731-C9F3-E762324D8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F051A-137A-E41B-5257-B87A73973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113A4-4489-120E-0DE1-40097E286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FE8A5-F345-C77B-61D6-26BF1792F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6D8A3-F938-BD0D-528B-62E30042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4288E-3239-8C47-FCB1-55F9E280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888A1-C6A4-EA8A-6B05-582DBB48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5B63-C871-39EE-4D5B-4850C3E2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C3391-A132-3E83-67F9-3FB7FC63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85521-D901-F084-EFAF-EE2C4076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5CE3B-3D4D-2F54-A673-38A09A27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5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FE840-819D-CC03-9D2D-2C1EB2C7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B08C6-AB01-4378-E54D-D7D7FF76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67DFB-A992-B8A1-7DD3-10113D68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6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4FF1-BF9B-A5D6-16CE-7701BD3E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D9ED-8752-432E-DBEA-74BA608B8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C4DC2-D201-9B93-1259-0735CBE08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6668A-232E-BC6D-DC09-2E02CCED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89C7B-85DF-3B92-B7EE-AD85E38D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0EDE8-A3D4-D1DF-9210-985F6944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4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CF85-1683-1B8F-367C-B4AB442E9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20EA8-7043-CCE7-F547-8C24B555A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8DECC-16AE-3EE3-8913-C2223E4E2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66232-3917-8979-4C27-255F2C3E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AC02C-A13E-8873-1813-107337C0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F4233-2E5C-DE28-D63E-8B1E7937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79103-EDEC-DED0-C259-3650E5914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48830-C42F-998E-A041-9C52F4CB7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34219-6120-7B7A-F882-DE590E149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54A6-ED32-0943-953D-0D168138FB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1EB96-67A2-2355-A5D4-2FE0E23BA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5757-16C3-C49E-648E-C37429D19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703B-51E4-DF4E-BE0A-9E746F82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45E3107-5C78-6AFF-19FF-33115B74E7F5}"/>
              </a:ext>
            </a:extLst>
          </p:cNvPr>
          <p:cNvGrpSpPr/>
          <p:nvPr/>
        </p:nvGrpSpPr>
        <p:grpSpPr>
          <a:xfrm>
            <a:off x="1957672" y="1906069"/>
            <a:ext cx="4572000" cy="900631"/>
            <a:chOff x="2110072" y="1918769"/>
            <a:chExt cx="4572000" cy="90063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F54FFD5-A613-DD09-699F-41F98B778C57}"/>
                </a:ext>
              </a:extLst>
            </p:cNvPr>
            <p:cNvSpPr/>
            <p:nvPr/>
          </p:nvSpPr>
          <p:spPr>
            <a:xfrm>
              <a:off x="2110072" y="1918769"/>
              <a:ext cx="4572000" cy="900631"/>
            </a:xfrm>
            <a:prstGeom prst="roundRect">
              <a:avLst>
                <a:gd name="adj" fmla="val 11911"/>
              </a:avLst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9DE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58D194-BE67-3757-21BA-9EEEF11764EE}"/>
                </a:ext>
              </a:extLst>
            </p:cNvPr>
            <p:cNvSpPr/>
            <p:nvPr/>
          </p:nvSpPr>
          <p:spPr>
            <a:xfrm>
              <a:off x="2304999" y="2065600"/>
              <a:ext cx="133878" cy="133878"/>
            </a:xfrm>
            <a:prstGeom prst="ellipse">
              <a:avLst/>
            </a:prstGeom>
            <a:solidFill>
              <a:srgbClr val="FF45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0F7D36-325F-F991-17A4-ED982AC77661}"/>
                </a:ext>
              </a:extLst>
            </p:cNvPr>
            <p:cNvSpPr/>
            <p:nvPr/>
          </p:nvSpPr>
          <p:spPr>
            <a:xfrm>
              <a:off x="2808377" y="2065599"/>
              <a:ext cx="133878" cy="133878"/>
            </a:xfrm>
            <a:prstGeom prst="ellipse">
              <a:avLst/>
            </a:prstGeom>
            <a:solidFill>
              <a:srgbClr val="32D7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06631E-9263-057E-D85F-49CCBB0A7727}"/>
                </a:ext>
              </a:extLst>
            </p:cNvPr>
            <p:cNvSpPr txBox="1"/>
            <p:nvPr/>
          </p:nvSpPr>
          <p:spPr>
            <a:xfrm>
              <a:off x="2110072" y="2295521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AFC8D3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justify-content</a:t>
              </a:r>
              <a:r>
                <a:rPr lang="en-US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:</a:t>
              </a:r>
              <a:r>
                <a:rPr lang="en-US" dirty="0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dirty="0">
                  <a:solidFill>
                    <a:srgbClr val="EFFF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space-between</a:t>
              </a:r>
              <a:r>
                <a:rPr lang="en-US" dirty="0">
                  <a:solidFill>
                    <a:srgbClr val="89DEFF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287858-84F0-DFEB-DE09-096F7F35C9A2}"/>
                </a:ext>
              </a:extLst>
            </p:cNvPr>
            <p:cNvSpPr/>
            <p:nvPr/>
          </p:nvSpPr>
          <p:spPr>
            <a:xfrm>
              <a:off x="2556688" y="2065599"/>
              <a:ext cx="133878" cy="133878"/>
            </a:xfrm>
            <a:prstGeom prst="ellipse">
              <a:avLst/>
            </a:prstGeom>
            <a:solidFill>
              <a:srgbClr val="FFD6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62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Ball</dc:creator>
  <cp:lastModifiedBy>Andrew Ball</cp:lastModifiedBy>
  <cp:revision>1</cp:revision>
  <dcterms:created xsi:type="dcterms:W3CDTF">2024-03-15T00:15:49Z</dcterms:created>
  <dcterms:modified xsi:type="dcterms:W3CDTF">2024-03-15T07:03:41Z</dcterms:modified>
</cp:coreProperties>
</file>