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60" r:id="rId5"/>
    <p:sldId id="261" r:id="rId6"/>
    <p:sldId id="275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F5C1-85E6-4D21-BD6B-7BF0D9DAA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18125-CB30-498E-941E-77768C9AB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2886-5518-4DB3-9504-EEA52CF4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6216-4EBC-4567-A242-09655C96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ADBD-42E8-422D-BD8D-BD68483B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9617-BA8E-4864-B5F3-48DFEE89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83E26-8855-4109-B7FE-5E149F8B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38CB-E2CC-436E-9A1C-F30EBA0C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8818-75B3-46F7-AA32-E43420AB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A701-D1E0-41C6-8003-15E251BC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05E1F-B916-4C1F-8CCB-4A09E117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D234-350C-4702-BD57-47D78C7F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EADC-8818-4418-8C22-08C7967E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3E1E-C6F1-421B-9862-81973317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ED57-2797-4126-B971-1B005B74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708-3642-4D99-9098-41F79EAD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94EB-C2D7-4DF7-BFA0-8A13CDB6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D20A-81EC-4C60-A1C9-EA6A4E91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18DF-C7AF-4FE0-9392-A656D47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106F4-C9DB-401F-AA4A-EB425F1F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5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FE82-598C-4FD6-900A-FAC13CB2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803F-BBFF-4820-BBD5-E4CBF83EA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1171-7189-4864-B7AE-0505AA63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75F3-98A8-4BEB-9A7E-7ADE2ED9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027A-9B39-4FAE-A0E3-33F59327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5690-434F-439D-923D-79C5B5FE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8F8C-21B9-4C70-9838-5F2854621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5AB6-E450-4FF8-8EF6-0DE2B050F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8B21C-4DC9-477A-95B0-47057043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13C5-9416-449E-9E5B-39B501E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CA1D4-960A-489E-AAC5-0138175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85E6-9207-4568-B279-90E5D3E0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84EA-F509-403E-A105-C34F2A9F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D4B2F-D7DB-4DCF-B070-4A2D25623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31BB3-3930-434E-818F-6C1AACA23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912BE-21E6-491F-AF6F-F9E8BEDB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36D6B-8381-4747-830E-4D5B5474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F6C5B-0EF3-48B5-99BE-A688EF66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CB14-2BA8-45B9-9AD6-E7CB28DE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6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A852-D937-489F-8650-FD9AEB8C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D325E-914E-42B9-AC46-0F4F40B7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C94D0-63A2-47DC-96FB-344E2C40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607B0-D07C-491D-B1C4-FE241E57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EA730-1F8A-4055-9F48-280B2BBE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14730-B160-4129-A1E8-51644DFB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D374F-7A54-4FDB-9CBB-183CD81C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170-A903-4DEC-8E48-0C765A1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C5B8-E130-4051-86B2-39E7531B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1BDD3-8738-4DB0-BB50-615DB974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FBA1-1EBB-4A0D-B90A-8426E5A5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CA5E-69CC-4281-92B2-FF91DE72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5D7F1-B083-45D6-B9F2-B6BDDB14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D6DD-FAC2-4077-AD14-5E94DC01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B5151-079E-42B4-AA50-9E4D109B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E115B-8373-4230-B2B9-4C05BA07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F8571-F2FD-4635-AD88-A4543321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45BC-715D-4866-9983-9DABC66B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460D-ABCC-4079-A894-AEAB3616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30ACF-0665-4B5B-A286-81FB8EA6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A15F-DC41-4EAC-BA32-35D92B7D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2636-A58E-4CE1-A1C7-6C4ED47D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B6D4-E49C-4A42-8FF8-16A243B249C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9647-DC48-4A97-A6AE-495C8771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6313-E46F-4A53-A6EE-D2B6F8B55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6767-CD7B-4959-9D03-D5C72C4B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C964-E9F3-4F05-B1E3-24DF39DB4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713"/>
            <a:ext cx="9144000" cy="28523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Security</a:t>
            </a:r>
            <a:br>
              <a:rPr lang="en-US" sz="9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9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Threats</a:t>
            </a:r>
            <a:endParaRPr lang="en-US" sz="9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807A5-338A-497A-B763-8740A6522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8205"/>
            <a:ext cx="9144000" cy="49633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Sang ah Park 70309</a:t>
            </a:r>
          </a:p>
        </p:txBody>
      </p:sp>
    </p:spTree>
    <p:extLst>
      <p:ext uri="{BB962C8B-B14F-4D97-AF65-F5344CB8AC3E}">
        <p14:creationId xmlns:p14="http://schemas.microsoft.com/office/powerpoint/2010/main" val="382756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04E4-68C9-45C4-A060-30480A88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Threats on Integrity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109C-B8B2-4660-ADAA-4CC282F0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721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Unauthorised information Alteration</a:t>
            </a:r>
          </a:p>
          <a:p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into a system,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attackers can change information 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attempt to damage a business or person and many times.</a:t>
            </a:r>
          </a:p>
          <a:p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involves altering data within a database. </a:t>
            </a:r>
          </a:p>
          <a:p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also come from internal sources.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3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1BBCC5-780C-4A5A-BBF8-99B5BE7D7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21" y="1022822"/>
            <a:ext cx="5058032" cy="5058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8C336-5E6E-45F5-9C7D-711F1CDC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Availability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AE57-77C1-42C6-821C-C3B9A281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07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means that the data is </a:t>
            </a:r>
            <a:r>
              <a:rPr lang="en-US" sz="3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US" sz="3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the user needs it. 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E1C9F-EC29-48E2-87E0-60A7AEC7A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92" y="1352336"/>
            <a:ext cx="1605606" cy="1605606"/>
          </a:xfrm>
          <a:prstGeom prst="rect">
            <a:avLst/>
          </a:prstGeom>
          <a:solidFill>
            <a:schemeClr val="bg1">
              <a:alpha val="9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3720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C336-5E6E-45F5-9C7D-711F1CDC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Threats on Availability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AE57-77C1-42C6-821C-C3B9A281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Denial of Service(DoS)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flood a server with a multitude of illegitimate connection requests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that it’s unable to respond to legitimate requests.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attackers command multiple infected systems across the internet, it is called a distributed denial of service(DDoS).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6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4A58-D568-420E-B3B9-51EC4B89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Software-Based Security Threats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E3AD-C8BA-459F-9D51-335A9E67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3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300" b="1" dirty="0">
                <a:solidFill>
                  <a:srgbClr val="002060"/>
                </a:solidFill>
                <a:latin typeface="Arial" panose="020B0604020202020204" pitchFamily="34" charset="0"/>
              </a:rPr>
              <a:t>Exploits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OS and application has potential vulnerabilities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criminals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 this for malicious purposes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called an exploit.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3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300" b="1" dirty="0">
                <a:solidFill>
                  <a:srgbClr val="002060"/>
                </a:solidFill>
                <a:latin typeface="Arial" panose="020B0604020202020204" pitchFamily="34" charset="0"/>
              </a:rPr>
              <a:t>Viruses</a:t>
            </a:r>
            <a:r>
              <a:rPr lang="en-US" sz="43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virus is computer code that inserts itself into an executable file.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that file is run, the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virus code executes along with the application code and self-replicates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spread from one file to another.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used to cause damage and disruption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174976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02-555D-4BE4-98B6-50DC76B1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Software-Based Security Threats</a:t>
            </a:r>
            <a:endParaRPr lang="en-US" sz="49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24C7-CDA8-4A7A-A525-4B89154A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1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</a:rPr>
              <a:t>Worms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worm is different from a virus in that it can reproduce itself, it's self-contained, and it doesn’t need a host to be transmitted. Worms are used to </a:t>
            </a:r>
            <a:r>
              <a:rPr lang="en-US" sz="2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transmit malware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Trojan Horses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applications that </a:t>
            </a:r>
            <a:r>
              <a:rPr lang="en-US" sz="2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mask their true intent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pretend to offer services, such as system scanning to detect malware but instead cause a problem and ask users to pay to fix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5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61FB-04DE-4C0F-883A-025320D2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Software-Based Security Threats</a:t>
            </a:r>
            <a:endParaRPr lang="en-US" sz="49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C861-BC02-4713-907D-8F5B6D47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</a:rPr>
              <a:t>Adware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used to </a:t>
            </a:r>
            <a:r>
              <a:rPr lang="en-US" sz="2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display unwanted advertisements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</a:rPr>
              <a:t>Spyware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used to </a:t>
            </a:r>
            <a:r>
              <a:rPr lang="en-US" sz="2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record your computer usage and possibly steal data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</a:rPr>
              <a:t>Ransomware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used to </a:t>
            </a:r>
            <a:r>
              <a:rPr lang="en-US" sz="2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extract payments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infected user.</a:t>
            </a:r>
          </a:p>
        </p:txBody>
      </p:sp>
    </p:spTree>
    <p:extLst>
      <p:ext uri="{BB962C8B-B14F-4D97-AF65-F5344CB8AC3E}">
        <p14:creationId xmlns:p14="http://schemas.microsoft.com/office/powerpoint/2010/main" val="30342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61FB-04DE-4C0F-883A-025320D2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Software-Based Security Threats</a:t>
            </a:r>
            <a:endParaRPr lang="en-US" sz="49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C861-BC02-4713-907D-8F5B6D47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</a:rPr>
              <a:t>Rootkits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conceal themselves on the host OS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allowing for full-control access of the computer at a later date.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</a:rPr>
              <a:t>Backdoors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open ports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other routes into your system.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</a:rPr>
              <a:t>Keyloggers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2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record every keystroke 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then send information to a remote location. The attackers use that data for identity theft.</a:t>
            </a:r>
          </a:p>
        </p:txBody>
      </p:sp>
    </p:spTree>
    <p:extLst>
      <p:ext uri="{BB962C8B-B14F-4D97-AF65-F5344CB8AC3E}">
        <p14:creationId xmlns:p14="http://schemas.microsoft.com/office/powerpoint/2010/main" val="205496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5F64-2AD8-43C8-A045-7DA4E4A3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307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A2E4-B139-4E76-9E6C-5BC2AD5A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</a:rPr>
              <a:t>CIA triad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157D2-FC3E-4341-A0E5-E5F6A7C59E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common model that forms the basis for the development of security systems.</a:t>
            </a:r>
          </a:p>
          <a:p>
            <a:pPr>
              <a:lnSpc>
                <a:spcPct val="100000"/>
              </a:lnSpc>
            </a:pP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CIA stand for </a:t>
            </a:r>
            <a:r>
              <a:rPr lang="en-US" sz="2400" b="1" i="0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security threats can be categorized by these three sectors.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B11292-707B-4746-BFA2-4314835546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20" y="1391876"/>
            <a:ext cx="5181600" cy="4345625"/>
          </a:xfrm>
        </p:spPr>
      </p:pic>
    </p:spTree>
    <p:extLst>
      <p:ext uri="{BB962C8B-B14F-4D97-AF65-F5344CB8AC3E}">
        <p14:creationId xmlns:p14="http://schemas.microsoft.com/office/powerpoint/2010/main" val="133493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6443-5474-4942-87B2-314DE81C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</a:rPr>
              <a:t>Confidentiality</a:t>
            </a:r>
            <a:endParaRPr lang="en-US" sz="5400" dirty="0">
              <a:solidFill>
                <a:srgbClr val="00206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779780-9FC7-404E-83EB-1986A04E65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0" y="2015095"/>
            <a:ext cx="4122094" cy="412209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B5315-D682-431C-AAA7-C6C83FFEF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6313" y="2015095"/>
            <a:ext cx="6221627" cy="41220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 is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keeping information private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user provides personal information, such as a credit card number, or medical information, they expect that unauthorised people won’t see the data.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have an obligation to ensure confidentiality. </a:t>
            </a:r>
          </a:p>
        </p:txBody>
      </p:sp>
    </p:spTree>
    <p:extLst>
      <p:ext uri="{BB962C8B-B14F-4D97-AF65-F5344CB8AC3E}">
        <p14:creationId xmlns:p14="http://schemas.microsoft.com/office/powerpoint/2010/main" val="104297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E115-2911-44AB-A824-65B10118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</a:rPr>
              <a:t>Threats on Confidentiality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D875-2E0C-4F21-96CB-7EABC263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rgbClr val="202124"/>
                </a:solidFill>
                <a:latin typeface="arial" panose="020B0604020202020204" pitchFamily="34" charset="0"/>
              </a:rPr>
              <a:t>- </a:t>
            </a:r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Snooping</a:t>
            </a:r>
            <a:r>
              <a:rPr lang="en-US" sz="4400" b="1" dirty="0">
                <a:solidFill>
                  <a:srgbClr val="202124"/>
                </a:solidFill>
                <a:latin typeface="arial" panose="020B0604020202020204" pitchFamily="34" charset="0"/>
              </a:rPr>
              <a:t> (=Sniffing)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administrators have a tool called a protocol analyzer, which let them capture network traffic and analyse its contents.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this is used by unauthorised people, this type of attack is called snooping.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try to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capture network traffic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then look for key pieces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9793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E115-2911-44AB-A824-65B10118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</a:rPr>
              <a:t>Threats on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D875-2E0C-4F21-96CB-7EABC263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rgbClr val="202124"/>
                </a:solidFill>
                <a:latin typeface="arial" panose="020B0604020202020204" pitchFamily="34" charset="0"/>
              </a:rPr>
              <a:t>- </a:t>
            </a:r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Phishing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is a form of social engineering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use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email to ask users for a piece of information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making it look as if it is a legitimate request.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email usually looks like it comes from an official source, and leads users to click a link and type in their personal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006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95E7-0728-4814-9F8F-77B96F30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364"/>
            <a:ext cx="10515600" cy="9710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Examples of Phishing Email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10DA24-AF57-467F-9762-437EA624F2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" t="19710" r="11054" b="4524"/>
          <a:stretch/>
        </p:blipFill>
        <p:spPr>
          <a:xfrm>
            <a:off x="6400712" y="4007874"/>
            <a:ext cx="2921315" cy="2222286"/>
          </a:xfrm>
          <a:ln w="6350"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C6873B-47D2-4AB9-99A8-1AA9EDF547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4307" r="3616" b="7572"/>
          <a:stretch/>
        </p:blipFill>
        <p:spPr>
          <a:xfrm>
            <a:off x="999217" y="1393515"/>
            <a:ext cx="3595096" cy="2271150"/>
          </a:xfrm>
          <a:prstGeom prst="rect">
            <a:avLst/>
          </a:prstGeom>
          <a:ln w="6350"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A59648-CAB7-47E4-8B38-4B69ACD9F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8655" r="4571" b="2039"/>
          <a:stretch/>
        </p:blipFill>
        <p:spPr>
          <a:xfrm>
            <a:off x="6400712" y="1402041"/>
            <a:ext cx="3595562" cy="2284638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491A56-4093-4C1A-AA06-C3B6EF632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57" y="4019178"/>
            <a:ext cx="4678587" cy="2148630"/>
          </a:xfrm>
          <a:prstGeom prst="rect">
            <a:avLst/>
          </a:prstGeom>
          <a:ln w="6350">
            <a:noFill/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59FFA0-6311-42D8-BCF6-F612C75C4DF2}"/>
              </a:ext>
            </a:extLst>
          </p:cNvPr>
          <p:cNvSpPr/>
          <p:nvPr/>
        </p:nvSpPr>
        <p:spPr>
          <a:xfrm>
            <a:off x="6240161" y="1279358"/>
            <a:ext cx="5032561" cy="24994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25C57-44F1-447B-9B17-BB16D9E1B91E}"/>
              </a:ext>
            </a:extLst>
          </p:cNvPr>
          <p:cNvSpPr/>
          <p:nvPr/>
        </p:nvSpPr>
        <p:spPr>
          <a:xfrm>
            <a:off x="902043" y="1280982"/>
            <a:ext cx="5033318" cy="25014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D545CD-0948-4D38-9042-151CB59A3CA0}"/>
              </a:ext>
            </a:extLst>
          </p:cNvPr>
          <p:cNvSpPr/>
          <p:nvPr/>
        </p:nvSpPr>
        <p:spPr>
          <a:xfrm>
            <a:off x="902043" y="3879619"/>
            <a:ext cx="5033318" cy="25014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B6B84E-1102-4C55-BC06-A1973E0D0D01}"/>
              </a:ext>
            </a:extLst>
          </p:cNvPr>
          <p:cNvSpPr/>
          <p:nvPr/>
        </p:nvSpPr>
        <p:spPr>
          <a:xfrm>
            <a:off x="6239404" y="3887857"/>
            <a:ext cx="5033318" cy="25014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C707-527E-4CF2-9E2A-2DF4F408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Integrity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E1BC-CA6D-4BFE-AFE2-0DBF73F56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9076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 means that the data is </a:t>
            </a:r>
            <a:r>
              <a:rPr lang="en-US" sz="26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en-US" sz="2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r>
              <a:rPr lang="en-US" sz="2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from the </a:t>
            </a:r>
            <a:r>
              <a:rPr lang="en-US" sz="26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indicated source</a:t>
            </a:r>
            <a:r>
              <a:rPr lang="en-US" sz="2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someone logging into a credit card company's website expects that it's really that company and that the information they see regarding the charges to their account is valid. 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A07C9F-1488-45DE-8F38-8CB4BA87A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39" y="1825625"/>
            <a:ext cx="4090332" cy="4090332"/>
          </a:xfrm>
        </p:spPr>
      </p:pic>
    </p:spTree>
    <p:extLst>
      <p:ext uri="{BB962C8B-B14F-4D97-AF65-F5344CB8AC3E}">
        <p14:creationId xmlns:p14="http://schemas.microsoft.com/office/powerpoint/2010/main" val="343866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E115-2911-44AB-A824-65B10118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601"/>
            <a:ext cx="10515600" cy="13255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Threats on Integrity</a:t>
            </a:r>
            <a:endParaRPr lang="en-US" sz="54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D875-2E0C-4F21-96CB-7EABC263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752" y="1825625"/>
            <a:ext cx="7132319" cy="4351338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Man-in-the-middle attack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man-in-the-middle attack, attackers place a piece of software or an unauthorised router between a server and the client and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intercept data and alter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solution to this problem is to enforce a secure wireless authentication protocol such as WPA2.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864926-45D6-4EEE-9ED4-67DD9A12D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3" y="1950755"/>
            <a:ext cx="3285390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E115-2911-44AB-A824-65B10118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601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Threats on Integrity</a:t>
            </a:r>
            <a:endParaRPr lang="en-US" sz="5400" b="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D875-2E0C-4F21-96CB-7EABC263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Impersonation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Impersonation means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pretending to be someone or something that you are not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thing can happen on computer networks as well. The server will respond to what it thinks is a legitimate IP address, and the attacker is on the way to achieving their goal.</a:t>
            </a:r>
          </a:p>
          <a:p>
            <a:pPr marL="0" indent="0">
              <a:buNone/>
            </a:pPr>
            <a:br>
              <a:rPr lang="en-US" sz="1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1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742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 Theme</vt:lpstr>
      <vt:lpstr>Security Threats</vt:lpstr>
      <vt:lpstr>CIA triad</vt:lpstr>
      <vt:lpstr>Confidentiality</vt:lpstr>
      <vt:lpstr>Threats on Confidentiality </vt:lpstr>
      <vt:lpstr>Threats on Confidentiality</vt:lpstr>
      <vt:lpstr>Examples of Phishing Email</vt:lpstr>
      <vt:lpstr>Integrity</vt:lpstr>
      <vt:lpstr>Threats on Integrity</vt:lpstr>
      <vt:lpstr>Threats on Integrity</vt:lpstr>
      <vt:lpstr>Threats on Integrity</vt:lpstr>
      <vt:lpstr>Availability</vt:lpstr>
      <vt:lpstr>Threats on Availability</vt:lpstr>
      <vt:lpstr>Software-Based Security Threats</vt:lpstr>
      <vt:lpstr>Software-Based Security Threats</vt:lpstr>
      <vt:lpstr>Software-Based Security Threats</vt:lpstr>
      <vt:lpstr>Software-Based Security Threats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Security Threats</dc:title>
  <dc:creator>Lilly Park</dc:creator>
  <cp:lastModifiedBy>Lilly Park</cp:lastModifiedBy>
  <cp:revision>6</cp:revision>
  <dcterms:created xsi:type="dcterms:W3CDTF">2022-05-08T21:41:00Z</dcterms:created>
  <dcterms:modified xsi:type="dcterms:W3CDTF">2022-05-13T09:48:17Z</dcterms:modified>
</cp:coreProperties>
</file>