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ixie One"/>
      <p:regular r:id="rId29"/>
    </p:embeddedFont>
    <p:embeddedFont>
      <p:font typeface="Varela Round"/>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ixieOne-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VarelaRoun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ff554ad4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ff554ad4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fe68e17b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2fe68e17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fe68e17b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fe68e17b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2fe68e17b1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2fe68e17b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fe68e17b1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fe68e17b1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d15a1fde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2d15a1fde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fe68e17b1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fe68e17b1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d15a1fde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2d15a1fde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2fe68e17b1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2fe68e17b1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2d15a1fde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2d15a1fde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ce75c6e90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ce75c6e9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fe68e17b1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fe68e17b1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fe68e17b1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2fe68e17b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2fe68e17b1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2fe68e17b1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fe68e17b1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2fe68e17b1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2fe68e17b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2fe68e17b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d15a1fde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d15a1fde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41e9197b1c603b6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1e9197b1c603b6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fe68e17b1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2fe68e17b1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ff554ad4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ff554ad4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2ff554ad4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2ff554ad4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ff554ad4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ff554ad4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2255425" y="1991825"/>
            <a:ext cx="46332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 name="Google Shape;13;p2"/>
          <p:cNvSpPr/>
          <p:nvPr/>
        </p:nvSpPr>
        <p:spPr>
          <a:xfrm>
            <a:off x="267550" y="-886750"/>
            <a:ext cx="2347200" cy="2347200"/>
          </a:xfrm>
          <a:prstGeom prst="donut">
            <a:avLst>
              <a:gd fmla="val 29778" name="adj"/>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6752750" y="3465100"/>
            <a:ext cx="2284200" cy="2284200"/>
          </a:xfrm>
          <a:prstGeom prst="donut">
            <a:avLst>
              <a:gd fmla="val 11909"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376550" y="4217275"/>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213975" y="695900"/>
            <a:ext cx="871500" cy="8715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122175" y="2933250"/>
            <a:ext cx="1177500" cy="11775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150075" y="708300"/>
            <a:ext cx="846600" cy="846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170" name="Shape 170"/>
        <p:cNvGrpSpPr/>
        <p:nvPr/>
      </p:nvGrpSpPr>
      <p:grpSpPr>
        <a:xfrm>
          <a:off x="0" y="0"/>
          <a:ext cx="0" cy="0"/>
          <a:chOff x="0" y="0"/>
          <a:chExt cx="0" cy="0"/>
        </a:xfrm>
      </p:grpSpPr>
      <p:sp>
        <p:nvSpPr>
          <p:cNvPr id="171" name="Google Shape;171;p11"/>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2"/>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txBox="1"/>
          <p:nvPr>
            <p:ph idx="1" type="body"/>
          </p:nvPr>
        </p:nvSpPr>
        <p:spPr>
          <a:xfrm>
            <a:off x="1246225" y="4177700"/>
            <a:ext cx="6651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600"/>
              <a:buNone/>
              <a:defRPr sz="1600"/>
            </a:lvl1pPr>
          </a:lstStyle>
          <a:p/>
        </p:txBody>
      </p:sp>
      <p:sp>
        <p:nvSpPr>
          <p:cNvPr id="176" name="Google Shape;176;p12"/>
          <p:cNvSpPr/>
          <p:nvPr/>
        </p:nvSpPr>
        <p:spPr>
          <a:xfrm rot="10800000">
            <a:off x="8705950" y="3777263"/>
            <a:ext cx="617400" cy="6174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rot="10800000">
            <a:off x="608750" y="841361"/>
            <a:ext cx="515400" cy="5154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rot="10800000">
            <a:off x="8195021" y="4553300"/>
            <a:ext cx="831600" cy="83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rot="10800000">
            <a:off x="8458384" y="4183763"/>
            <a:ext cx="210900" cy="2109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rot="10800000">
            <a:off x="-153147" y="-444547"/>
            <a:ext cx="1128300" cy="11283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rot="10800000">
            <a:off x="8012016" y="133391"/>
            <a:ext cx="434700" cy="4347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rot="10800000">
            <a:off x="-73577" y="841500"/>
            <a:ext cx="330900" cy="3309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rot="10800000">
            <a:off x="8512150" y="133404"/>
            <a:ext cx="811200" cy="8112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rot="10800000">
            <a:off x="117998" y="-173402"/>
            <a:ext cx="586200" cy="586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rot="10800000">
            <a:off x="748825" y="4695050"/>
            <a:ext cx="345000" cy="3450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rot="10800000">
            <a:off x="-107786" y="4259033"/>
            <a:ext cx="663000" cy="6630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rot="10800000">
            <a:off x="-316662" y="3443534"/>
            <a:ext cx="506100" cy="506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rot="10800000">
            <a:off x="-226170" y="4140650"/>
            <a:ext cx="899400" cy="899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rot="10800000">
            <a:off x="8700641" y="1100250"/>
            <a:ext cx="333300" cy="3333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91" name="Shape 191"/>
        <p:cNvGrpSpPr/>
        <p:nvPr/>
      </p:nvGrpSpPr>
      <p:grpSpPr>
        <a:xfrm>
          <a:off x="0" y="0"/>
          <a:ext cx="0" cy="0"/>
          <a:chOff x="0" y="0"/>
          <a:chExt cx="0" cy="0"/>
        </a:xfrm>
      </p:grpSpPr>
      <p:sp>
        <p:nvSpPr>
          <p:cNvPr id="192" name="Google Shape;19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3" name="Google Shape;19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4" name="Google Shape;194;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3"/>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28" name="Google Shape;28;p3"/>
          <p:cNvSpPr txBox="1"/>
          <p:nvPr>
            <p:ph idx="1" type="body"/>
          </p:nvPr>
        </p:nvSpPr>
        <p:spPr>
          <a:xfrm>
            <a:off x="2935875" y="1550150"/>
            <a:ext cx="2560500" cy="3375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29" name="Google Shape;29;p3"/>
          <p:cNvSpPr txBox="1"/>
          <p:nvPr>
            <p:ph idx="2" type="body"/>
          </p:nvPr>
        </p:nvSpPr>
        <p:spPr>
          <a:xfrm>
            <a:off x="5650849" y="1550150"/>
            <a:ext cx="2560500" cy="33759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30" name="Google Shape;30;p3"/>
          <p:cNvSpPr/>
          <p:nvPr/>
        </p:nvSpPr>
        <p:spPr>
          <a:xfrm>
            <a:off x="-358950" y="2194400"/>
            <a:ext cx="2347200" cy="2347200"/>
          </a:xfrm>
          <a:prstGeom prst="donut">
            <a:avLst>
              <a:gd fmla="val 36789" name="adj"/>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198450" y="-321125"/>
            <a:ext cx="978600" cy="9786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
          <p:cNvSpPr/>
          <p:nvPr/>
        </p:nvSpPr>
        <p:spPr>
          <a:xfrm>
            <a:off x="198450" y="420475"/>
            <a:ext cx="657600" cy="657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
          <p:cNvSpPr/>
          <p:nvPr/>
        </p:nvSpPr>
        <p:spPr>
          <a:xfrm>
            <a:off x="1177051" y="657475"/>
            <a:ext cx="846900" cy="846900"/>
          </a:xfrm>
          <a:prstGeom prst="donut">
            <a:avLst>
              <a:gd fmla="val 22275"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887650" y="4142300"/>
            <a:ext cx="1207800" cy="12078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153675" y="4799600"/>
            <a:ext cx="550500" cy="550500"/>
          </a:xfrm>
          <a:prstGeom prst="donut">
            <a:avLst>
              <a:gd fmla="val 18606"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
          <p:cNvSpPr/>
          <p:nvPr/>
        </p:nvSpPr>
        <p:spPr>
          <a:xfrm>
            <a:off x="1172525" y="1696950"/>
            <a:ext cx="304800" cy="3048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
          <p:cNvSpPr/>
          <p:nvPr/>
        </p:nvSpPr>
        <p:spPr>
          <a:xfrm>
            <a:off x="7844250" y="619275"/>
            <a:ext cx="550500" cy="5505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7515500" y="-72500"/>
            <a:ext cx="397500" cy="3975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8651500" y="1030850"/>
            <a:ext cx="304800" cy="3048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8097900" y="167450"/>
            <a:ext cx="741600" cy="741600"/>
          </a:xfrm>
          <a:prstGeom prst="donut">
            <a:avLst>
              <a:gd fmla="val 8064"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8394750" y="15043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205625" y="2347725"/>
            <a:ext cx="2040600" cy="20406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305125" y="-214450"/>
            <a:ext cx="765300" cy="7653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8532600" y="911950"/>
            <a:ext cx="542700" cy="5427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4"/>
          <p:cNvSpPr/>
          <p:nvPr/>
        </p:nvSpPr>
        <p:spPr>
          <a:xfrm>
            <a:off x="419100" y="-1581150"/>
            <a:ext cx="8305800" cy="83058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164200" y="686175"/>
            <a:ext cx="550500" cy="5505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8204500" y="3898800"/>
            <a:ext cx="447000" cy="447000"/>
          </a:xfrm>
          <a:prstGeom prst="donut">
            <a:avLst>
              <a:gd fmla="val 18608"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100425" y="-196925"/>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419100" y="6861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
          <p:cNvSpPr/>
          <p:nvPr/>
        </p:nvSpPr>
        <p:spPr>
          <a:xfrm>
            <a:off x="8333725" y="44825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741750" y="4449750"/>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8956300" y="4058696"/>
            <a:ext cx="287100" cy="287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164200" y="427770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8568725" y="4717500"/>
            <a:ext cx="508500" cy="5085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8077475" y="224125"/>
            <a:ext cx="304800" cy="304800"/>
          </a:xfrm>
          <a:prstGeom prst="donut">
            <a:avLst>
              <a:gd fmla="val 30568"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8553248" y="328373"/>
            <a:ext cx="585600" cy="585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8876350" y="1187325"/>
            <a:ext cx="447000" cy="4470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8449000" y="224125"/>
            <a:ext cx="794400" cy="7944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a:off x="100425" y="3830625"/>
            <a:ext cx="304800" cy="3048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3" name="Shape 63"/>
        <p:cNvGrpSpPr/>
        <p:nvPr/>
      </p:nvGrpSpPr>
      <p:grpSpPr>
        <a:xfrm>
          <a:off x="0" y="0"/>
          <a:ext cx="0" cy="0"/>
          <a:chOff x="0" y="0"/>
          <a:chExt cx="0" cy="0"/>
        </a:xfrm>
      </p:grpSpPr>
      <p:sp>
        <p:nvSpPr>
          <p:cNvPr id="64" name="Google Shape;64;p5"/>
          <p:cNvSpPr/>
          <p:nvPr/>
        </p:nvSpPr>
        <p:spPr>
          <a:xfrm>
            <a:off x="3058200" y="-295450"/>
            <a:ext cx="3027600" cy="30279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txBox="1"/>
          <p:nvPr>
            <p:ph type="ctrTitle"/>
          </p:nvPr>
        </p:nvSpPr>
        <p:spPr>
          <a:xfrm>
            <a:off x="1773750" y="2421550"/>
            <a:ext cx="55965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6" name="Google Shape;66;p5"/>
          <p:cNvSpPr txBox="1"/>
          <p:nvPr>
            <p:ph idx="1" type="subTitle"/>
          </p:nvPr>
        </p:nvSpPr>
        <p:spPr>
          <a:xfrm>
            <a:off x="1773750" y="3449654"/>
            <a:ext cx="55965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A1BECC"/>
              </a:buClr>
              <a:buSzPts val="2400"/>
              <a:buNone/>
              <a:defRPr b="1">
                <a:solidFill>
                  <a:srgbClr val="A1BECC"/>
                </a:solidFill>
              </a:defRPr>
            </a:lvl1pPr>
            <a:lvl2pPr lvl="1" algn="ctr">
              <a:lnSpc>
                <a:spcPct val="100000"/>
              </a:lnSpc>
              <a:spcBef>
                <a:spcPts val="0"/>
              </a:spcBef>
              <a:spcAft>
                <a:spcPts val="0"/>
              </a:spcAft>
              <a:buClr>
                <a:srgbClr val="A1BECC"/>
              </a:buClr>
              <a:buSzPts val="3000"/>
              <a:buNone/>
              <a:defRPr b="1" sz="3000">
                <a:solidFill>
                  <a:srgbClr val="A1BECC"/>
                </a:solidFill>
              </a:defRPr>
            </a:lvl2pPr>
            <a:lvl3pPr lvl="2" algn="ctr">
              <a:lnSpc>
                <a:spcPct val="100000"/>
              </a:lnSpc>
              <a:spcBef>
                <a:spcPts val="0"/>
              </a:spcBef>
              <a:spcAft>
                <a:spcPts val="0"/>
              </a:spcAft>
              <a:buClr>
                <a:srgbClr val="A1BECC"/>
              </a:buClr>
              <a:buSzPts val="3000"/>
              <a:buNone/>
              <a:defRPr b="1" sz="3000">
                <a:solidFill>
                  <a:srgbClr val="A1BECC"/>
                </a:solidFill>
              </a:defRPr>
            </a:lvl3pPr>
            <a:lvl4pPr lvl="3" algn="ctr">
              <a:lnSpc>
                <a:spcPct val="100000"/>
              </a:lnSpc>
              <a:spcBef>
                <a:spcPts val="0"/>
              </a:spcBef>
              <a:spcAft>
                <a:spcPts val="0"/>
              </a:spcAft>
              <a:buClr>
                <a:srgbClr val="A1BECC"/>
              </a:buClr>
              <a:buSzPts val="3000"/>
              <a:buNone/>
              <a:defRPr b="1" sz="3000">
                <a:solidFill>
                  <a:srgbClr val="A1BECC"/>
                </a:solidFill>
              </a:defRPr>
            </a:lvl4pPr>
            <a:lvl5pPr lvl="4" algn="ctr">
              <a:lnSpc>
                <a:spcPct val="100000"/>
              </a:lnSpc>
              <a:spcBef>
                <a:spcPts val="0"/>
              </a:spcBef>
              <a:spcAft>
                <a:spcPts val="0"/>
              </a:spcAft>
              <a:buClr>
                <a:srgbClr val="A1BECC"/>
              </a:buClr>
              <a:buSzPts val="3000"/>
              <a:buNone/>
              <a:defRPr b="1" sz="3000">
                <a:solidFill>
                  <a:srgbClr val="A1BECC"/>
                </a:solidFill>
              </a:defRPr>
            </a:lvl5pPr>
            <a:lvl6pPr lvl="5" algn="ctr">
              <a:lnSpc>
                <a:spcPct val="100000"/>
              </a:lnSpc>
              <a:spcBef>
                <a:spcPts val="0"/>
              </a:spcBef>
              <a:spcAft>
                <a:spcPts val="0"/>
              </a:spcAft>
              <a:buClr>
                <a:srgbClr val="A1BECC"/>
              </a:buClr>
              <a:buSzPts val="3000"/>
              <a:buNone/>
              <a:defRPr b="1" sz="3000">
                <a:solidFill>
                  <a:srgbClr val="A1BECC"/>
                </a:solidFill>
              </a:defRPr>
            </a:lvl6pPr>
            <a:lvl7pPr lvl="6" algn="ctr">
              <a:lnSpc>
                <a:spcPct val="100000"/>
              </a:lnSpc>
              <a:spcBef>
                <a:spcPts val="0"/>
              </a:spcBef>
              <a:spcAft>
                <a:spcPts val="0"/>
              </a:spcAft>
              <a:buClr>
                <a:srgbClr val="A1BECC"/>
              </a:buClr>
              <a:buSzPts val="3000"/>
              <a:buNone/>
              <a:defRPr b="1" sz="3000">
                <a:solidFill>
                  <a:srgbClr val="A1BECC"/>
                </a:solidFill>
              </a:defRPr>
            </a:lvl7pPr>
            <a:lvl8pPr lvl="7" algn="ctr">
              <a:lnSpc>
                <a:spcPct val="100000"/>
              </a:lnSpc>
              <a:spcBef>
                <a:spcPts val="0"/>
              </a:spcBef>
              <a:spcAft>
                <a:spcPts val="0"/>
              </a:spcAft>
              <a:buClr>
                <a:srgbClr val="A1BECC"/>
              </a:buClr>
              <a:buSzPts val="3000"/>
              <a:buNone/>
              <a:defRPr b="1" sz="3000">
                <a:solidFill>
                  <a:srgbClr val="A1BECC"/>
                </a:solidFill>
              </a:defRPr>
            </a:lvl8pPr>
            <a:lvl9pPr lvl="8" algn="ctr">
              <a:lnSpc>
                <a:spcPct val="100000"/>
              </a:lnSpc>
              <a:spcBef>
                <a:spcPts val="0"/>
              </a:spcBef>
              <a:spcAft>
                <a:spcPts val="0"/>
              </a:spcAft>
              <a:buClr>
                <a:srgbClr val="A1BECC"/>
              </a:buClr>
              <a:buSzPts val="3000"/>
              <a:buNone/>
              <a:defRPr b="1" sz="3000">
                <a:solidFill>
                  <a:srgbClr val="A1BECC"/>
                </a:solidFill>
              </a:defRPr>
            </a:lvl9pPr>
          </a:lstStyle>
          <a:p/>
        </p:txBody>
      </p:sp>
      <p:sp>
        <p:nvSpPr>
          <p:cNvPr id="67" name="Google Shape;67;p5"/>
          <p:cNvSpPr/>
          <p:nvPr/>
        </p:nvSpPr>
        <p:spPr>
          <a:xfrm>
            <a:off x="1414538" y="3988225"/>
            <a:ext cx="206100" cy="2061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a:off x="7630150" y="2469625"/>
            <a:ext cx="2347200" cy="2347200"/>
          </a:xfrm>
          <a:prstGeom prst="donut">
            <a:avLst>
              <a:gd fmla="val 29778"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a:off x="376550" y="1139200"/>
            <a:ext cx="978600" cy="9786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a:off x="7240275" y="4662700"/>
            <a:ext cx="657600" cy="6576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a:off x="231175" y="-571700"/>
            <a:ext cx="2284200" cy="2284200"/>
          </a:xfrm>
          <a:prstGeom prst="donut">
            <a:avLst>
              <a:gd fmla="val 11909" name="adj"/>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p:nvPr/>
        </p:nvSpPr>
        <p:spPr>
          <a:xfrm>
            <a:off x="7507625" y="917475"/>
            <a:ext cx="657600" cy="6576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a:off x="8065925" y="-295450"/>
            <a:ext cx="1207800" cy="12078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a:off x="1417200" y="20526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
          <p:cNvSpPr/>
          <p:nvPr/>
        </p:nvSpPr>
        <p:spPr>
          <a:xfrm>
            <a:off x="246046" y="33655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a:off x="7072325" y="4494725"/>
            <a:ext cx="993600" cy="9933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7370250" y="780100"/>
            <a:ext cx="932400" cy="9324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180500" y="3300000"/>
            <a:ext cx="586800" cy="5868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7733375" y="467300"/>
            <a:ext cx="206100" cy="2061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598175" y="-204700"/>
            <a:ext cx="1550100" cy="1550100"/>
          </a:xfrm>
          <a:prstGeom prst="ellipse">
            <a:avLst/>
          </a:prstGeom>
          <a:noFill/>
          <a:ln cap="flat" cmpd="sng" w="9525">
            <a:solidFill>
              <a:srgbClr val="E8004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3" name="Shape 83"/>
        <p:cNvGrpSpPr/>
        <p:nvPr/>
      </p:nvGrpSpPr>
      <p:grpSpPr>
        <a:xfrm>
          <a:off x="0" y="0"/>
          <a:ext cx="0" cy="0"/>
          <a:chOff x="0" y="0"/>
          <a:chExt cx="0" cy="0"/>
        </a:xfrm>
      </p:grpSpPr>
      <p:sp>
        <p:nvSpPr>
          <p:cNvPr id="84" name="Google Shape;84;p6"/>
          <p:cNvSpPr/>
          <p:nvPr/>
        </p:nvSpPr>
        <p:spPr>
          <a:xfrm>
            <a:off x="1197475" y="-802775"/>
            <a:ext cx="6749100" cy="6749100"/>
          </a:xfrm>
          <a:prstGeom prst="ellipse">
            <a:avLst/>
          </a:prstGeom>
          <a:noFill/>
          <a:ln cap="flat" cmpd="sng" w="9525">
            <a:solidFill>
              <a:srgbClr val="A1BEC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8334450" y="4139625"/>
            <a:ext cx="424800" cy="4248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p:nvPr/>
        </p:nvSpPr>
        <p:spPr>
          <a:xfrm>
            <a:off x="4308288" y="-1078650"/>
            <a:ext cx="2347200" cy="2347200"/>
          </a:xfrm>
          <a:prstGeom prst="donut">
            <a:avLst>
              <a:gd fmla="val 17100" name="adj"/>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
          <p:cNvSpPr/>
          <p:nvPr/>
        </p:nvSpPr>
        <p:spPr>
          <a:xfrm>
            <a:off x="4047750" y="805125"/>
            <a:ext cx="1048500" cy="10485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
          <p:cNvSpPr txBox="1"/>
          <p:nvPr>
            <p:ph idx="1" type="body"/>
          </p:nvPr>
        </p:nvSpPr>
        <p:spPr>
          <a:xfrm>
            <a:off x="1880850" y="1920300"/>
            <a:ext cx="5382300" cy="20796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Char char="◎"/>
              <a:defRPr/>
            </a:lvl1pPr>
            <a:lvl2pPr indent="-381000" lvl="1" marL="914400" algn="ctr">
              <a:lnSpc>
                <a:spcPct val="100000"/>
              </a:lnSpc>
              <a:spcBef>
                <a:spcPts val="0"/>
              </a:spcBef>
              <a:spcAft>
                <a:spcPts val="0"/>
              </a:spcAft>
              <a:buSzPts val="2400"/>
              <a:buChar char="◉"/>
              <a:defRPr/>
            </a:lvl2pPr>
            <a:lvl3pPr indent="-381000" lvl="2" marL="1371600" algn="ctr">
              <a:lnSpc>
                <a:spcPct val="100000"/>
              </a:lnSpc>
              <a:spcBef>
                <a:spcPts val="0"/>
              </a:spcBef>
              <a:spcAft>
                <a:spcPts val="0"/>
              </a:spcAft>
              <a:buSzPts val="2400"/>
              <a:buChar char="￮"/>
              <a:defRPr/>
            </a:lvl3pPr>
            <a:lvl4pPr indent="-381000" lvl="3" marL="1828800" algn="ctr">
              <a:lnSpc>
                <a:spcPct val="100000"/>
              </a:lnSpc>
              <a:spcBef>
                <a:spcPts val="0"/>
              </a:spcBef>
              <a:spcAft>
                <a:spcPts val="0"/>
              </a:spcAft>
              <a:buSzPts val="2400"/>
              <a:buChar char="●"/>
              <a:defRPr/>
            </a:lvl4pPr>
            <a:lvl5pPr indent="-381000" lvl="4" marL="2286000" algn="ctr">
              <a:lnSpc>
                <a:spcPct val="100000"/>
              </a:lnSpc>
              <a:spcBef>
                <a:spcPts val="0"/>
              </a:spcBef>
              <a:spcAft>
                <a:spcPts val="0"/>
              </a:spcAft>
              <a:buSzPts val="2400"/>
              <a:buChar char="○"/>
              <a:defRPr/>
            </a:lvl5pPr>
            <a:lvl6pPr indent="-381000" lvl="5" marL="2743200" algn="ctr">
              <a:lnSpc>
                <a:spcPct val="100000"/>
              </a:lnSpc>
              <a:spcBef>
                <a:spcPts val="0"/>
              </a:spcBef>
              <a:spcAft>
                <a:spcPts val="0"/>
              </a:spcAft>
              <a:buSzPts val="2400"/>
              <a:buChar char="■"/>
              <a:defRPr/>
            </a:lvl6pPr>
            <a:lvl7pPr indent="-381000" lvl="6" marL="3200400" algn="ctr">
              <a:lnSpc>
                <a:spcPct val="100000"/>
              </a:lnSpc>
              <a:spcBef>
                <a:spcPts val="0"/>
              </a:spcBef>
              <a:spcAft>
                <a:spcPts val="0"/>
              </a:spcAft>
              <a:buSzPts val="2400"/>
              <a:buChar char="●"/>
              <a:defRPr/>
            </a:lvl7pPr>
            <a:lvl8pPr indent="-381000" lvl="7" marL="3657600" algn="ctr">
              <a:lnSpc>
                <a:spcPct val="100000"/>
              </a:lnSpc>
              <a:spcBef>
                <a:spcPts val="0"/>
              </a:spcBef>
              <a:spcAft>
                <a:spcPts val="0"/>
              </a:spcAft>
              <a:buSzPts val="2400"/>
              <a:buChar char="○"/>
              <a:defRPr/>
            </a:lvl8pPr>
            <a:lvl9pPr indent="-381000" lvl="8" marL="4114800" algn="ctr">
              <a:lnSpc>
                <a:spcPct val="100000"/>
              </a:lnSpc>
              <a:spcBef>
                <a:spcPts val="0"/>
              </a:spcBef>
              <a:spcAft>
                <a:spcPts val="0"/>
              </a:spcAft>
              <a:buSzPts val="2400"/>
              <a:buChar char="■"/>
              <a:defRPr/>
            </a:lvl9pPr>
          </a:lstStyle>
          <a:p/>
        </p:txBody>
      </p:sp>
      <p:sp>
        <p:nvSpPr>
          <p:cNvPr id="89" name="Google Shape;89;p6"/>
          <p:cNvSpPr txBox="1"/>
          <p:nvPr/>
        </p:nvSpPr>
        <p:spPr>
          <a:xfrm>
            <a:off x="3593400" y="7813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0" i="0" lang="en" sz="9600" u="none" cap="none" strike="noStrike">
                <a:solidFill>
                  <a:srgbClr val="FFFFFF"/>
                </a:solidFill>
                <a:latin typeface="Nixie One"/>
                <a:ea typeface="Nixie One"/>
                <a:cs typeface="Nixie One"/>
                <a:sym typeface="Nixie One"/>
              </a:rPr>
              <a:t>“</a:t>
            </a:r>
            <a:endParaRPr b="0" i="0" sz="9600" u="none" cap="none" strike="noStrike">
              <a:solidFill>
                <a:srgbClr val="FFFFFF"/>
              </a:solidFill>
              <a:latin typeface="Nixie One"/>
              <a:ea typeface="Nixie One"/>
              <a:cs typeface="Nixie One"/>
              <a:sym typeface="Nixie One"/>
            </a:endParaRPr>
          </a:p>
        </p:txBody>
      </p:sp>
      <p:sp>
        <p:nvSpPr>
          <p:cNvPr id="90" name="Google Shape;90;p6"/>
          <p:cNvSpPr/>
          <p:nvPr/>
        </p:nvSpPr>
        <p:spPr>
          <a:xfrm>
            <a:off x="229225" y="2988350"/>
            <a:ext cx="802800" cy="8031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442225" y="3999900"/>
            <a:ext cx="1695900" cy="1695900"/>
          </a:xfrm>
          <a:prstGeom prst="donut">
            <a:avLst>
              <a:gd fmla="val 10084"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1334025" y="-231725"/>
            <a:ext cx="1666800" cy="1666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550525" y="710300"/>
            <a:ext cx="481500" cy="481800"/>
          </a:xfrm>
          <a:prstGeom prst="donut">
            <a:avLst>
              <a:gd fmla="val 37274"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1032025" y="3791450"/>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1217050" y="1311325"/>
            <a:ext cx="304800" cy="304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7744475" y="1473300"/>
            <a:ext cx="1048500" cy="1048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8050675" y="2042175"/>
            <a:ext cx="1520100" cy="1520100"/>
          </a:xfrm>
          <a:prstGeom prst="donut">
            <a:avLst>
              <a:gd fmla="val 5022" name="adj"/>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a:off x="7969775" y="3713850"/>
            <a:ext cx="597900" cy="598200"/>
          </a:xfrm>
          <a:prstGeom prst="donut">
            <a:avLst>
              <a:gd fmla="val 43984" name="adj"/>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
          <p:cNvSpPr/>
          <p:nvPr/>
        </p:nvSpPr>
        <p:spPr>
          <a:xfrm>
            <a:off x="8608775" y="1192100"/>
            <a:ext cx="184200" cy="1842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txBox="1"/>
          <p:nvPr>
            <p:ph idx="12" type="sldNum"/>
          </p:nvPr>
        </p:nvSpPr>
        <p:spPr>
          <a:xfrm>
            <a:off x="4337100" y="4751625"/>
            <a:ext cx="469800" cy="3915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1" name="Shape 101"/>
        <p:cNvGrpSpPr/>
        <p:nvPr/>
      </p:nvGrpSpPr>
      <p:grpSpPr>
        <a:xfrm>
          <a:off x="0" y="0"/>
          <a:ext cx="0" cy="0"/>
          <a:chOff x="0" y="0"/>
          <a:chExt cx="0" cy="0"/>
        </a:xfrm>
      </p:grpSpPr>
      <p:sp>
        <p:nvSpPr>
          <p:cNvPr id="102" name="Google Shape;102;p7"/>
          <p:cNvSpPr/>
          <p:nvPr/>
        </p:nvSpPr>
        <p:spPr>
          <a:xfrm>
            <a:off x="1144200" y="2698575"/>
            <a:ext cx="893700" cy="8937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04" name="Google Shape;104;p7"/>
          <p:cNvSpPr txBox="1"/>
          <p:nvPr>
            <p:ph idx="1" type="body"/>
          </p:nvPr>
        </p:nvSpPr>
        <p:spPr>
          <a:xfrm>
            <a:off x="2935875" y="1525758"/>
            <a:ext cx="5275500" cy="27861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105" name="Google Shape;105;p7"/>
          <p:cNvSpPr/>
          <p:nvPr/>
        </p:nvSpPr>
        <p:spPr>
          <a:xfrm>
            <a:off x="259925" y="-206300"/>
            <a:ext cx="2347200" cy="2347200"/>
          </a:xfrm>
          <a:prstGeom prst="donut">
            <a:avLst>
              <a:gd fmla="val 29778" name="adj"/>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7"/>
          <p:cNvSpPr/>
          <p:nvPr/>
        </p:nvSpPr>
        <p:spPr>
          <a:xfrm>
            <a:off x="-152925" y="1360050"/>
            <a:ext cx="978600" cy="978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2339600" y="243625"/>
            <a:ext cx="657600" cy="6576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p:nvPr/>
        </p:nvSpPr>
        <p:spPr>
          <a:xfrm>
            <a:off x="788725" y="2338650"/>
            <a:ext cx="811200" cy="811200"/>
          </a:xfrm>
          <a:prstGeom prst="donut">
            <a:avLst>
              <a:gd fmla="val 22275"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a:off x="153675" y="4149950"/>
            <a:ext cx="1207800" cy="12078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1315800" y="3860975"/>
            <a:ext cx="550500" cy="550500"/>
          </a:xfrm>
          <a:prstGeom prst="donut">
            <a:avLst>
              <a:gd fmla="val 42915"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438575" y="2993025"/>
            <a:ext cx="304800" cy="3048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7744850" y="42047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8839500" y="1019775"/>
            <a:ext cx="397500" cy="3975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8295350" y="-321125"/>
            <a:ext cx="741600" cy="741600"/>
          </a:xfrm>
          <a:prstGeom prst="donut">
            <a:avLst>
              <a:gd fmla="val 31897"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8651500" y="161632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2179100" y="83125"/>
            <a:ext cx="978600" cy="9786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8062825" y="688875"/>
            <a:ext cx="449700" cy="449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9" name="Shape 119"/>
        <p:cNvGrpSpPr/>
        <p:nvPr/>
      </p:nvGrpSpPr>
      <p:grpSpPr>
        <a:xfrm>
          <a:off x="0" y="0"/>
          <a:ext cx="0" cy="0"/>
          <a:chOff x="0" y="0"/>
          <a:chExt cx="0" cy="0"/>
        </a:xfrm>
      </p:grpSpPr>
      <p:sp>
        <p:nvSpPr>
          <p:cNvPr id="120" name="Google Shape;120;p8"/>
          <p:cNvSpPr/>
          <p:nvPr/>
        </p:nvSpPr>
        <p:spPr>
          <a:xfrm>
            <a:off x="8638525" y="1472600"/>
            <a:ext cx="978600" cy="9786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22" name="Google Shape;122;p8"/>
          <p:cNvSpPr txBox="1"/>
          <p:nvPr>
            <p:ph idx="1" type="body"/>
          </p:nvPr>
        </p:nvSpPr>
        <p:spPr>
          <a:xfrm>
            <a:off x="2935875" y="1550150"/>
            <a:ext cx="1700400" cy="3375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23" name="Google Shape;123;p8"/>
          <p:cNvSpPr txBox="1"/>
          <p:nvPr>
            <p:ph idx="2" type="body"/>
          </p:nvPr>
        </p:nvSpPr>
        <p:spPr>
          <a:xfrm>
            <a:off x="4723373" y="1550150"/>
            <a:ext cx="1700400" cy="3375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24" name="Google Shape;124;p8"/>
          <p:cNvSpPr txBox="1"/>
          <p:nvPr>
            <p:ph idx="3" type="body"/>
          </p:nvPr>
        </p:nvSpPr>
        <p:spPr>
          <a:xfrm>
            <a:off x="6510871" y="1550150"/>
            <a:ext cx="1700400" cy="3375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125" name="Google Shape;125;p8"/>
          <p:cNvSpPr/>
          <p:nvPr/>
        </p:nvSpPr>
        <p:spPr>
          <a:xfrm>
            <a:off x="1016475" y="2981600"/>
            <a:ext cx="440400" cy="4404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8"/>
          <p:cNvSpPr/>
          <p:nvPr/>
        </p:nvSpPr>
        <p:spPr>
          <a:xfrm>
            <a:off x="-68725" y="3346150"/>
            <a:ext cx="819600" cy="819600"/>
          </a:xfrm>
          <a:prstGeom prst="ellipse">
            <a:avLst/>
          </a:prstGeom>
          <a:noFill/>
          <a:ln cap="flat" cmpd="sng" w="9525">
            <a:solidFill>
              <a:srgbClr val="00D1C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8"/>
          <p:cNvSpPr/>
          <p:nvPr/>
        </p:nvSpPr>
        <p:spPr>
          <a:xfrm>
            <a:off x="1361475" y="140725"/>
            <a:ext cx="862800" cy="863400"/>
          </a:xfrm>
          <a:prstGeom prst="donut">
            <a:avLst>
              <a:gd fmla="val 43200" name="adj"/>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8"/>
          <p:cNvSpPr/>
          <p:nvPr/>
        </p:nvSpPr>
        <p:spPr>
          <a:xfrm>
            <a:off x="1438125" y="3422000"/>
            <a:ext cx="1062000" cy="1062000"/>
          </a:xfrm>
          <a:prstGeom prst="donut">
            <a:avLst>
              <a:gd fmla="val 9905" name="adj"/>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2059425" y="1112475"/>
            <a:ext cx="304800" cy="3048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8723500" y="270225"/>
            <a:ext cx="550500" cy="5505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8546800" y="608625"/>
            <a:ext cx="397500" cy="397500"/>
          </a:xfrm>
          <a:prstGeom prst="donut">
            <a:avLst>
              <a:gd fmla="val 8754"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8"/>
          <p:cNvSpPr/>
          <p:nvPr/>
        </p:nvSpPr>
        <p:spPr>
          <a:xfrm>
            <a:off x="8211275" y="1152650"/>
            <a:ext cx="397500" cy="3975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8"/>
          <p:cNvSpPr/>
          <p:nvPr/>
        </p:nvSpPr>
        <p:spPr>
          <a:xfrm>
            <a:off x="7599600" y="-275250"/>
            <a:ext cx="741600" cy="741600"/>
          </a:xfrm>
          <a:prstGeom prst="donut">
            <a:avLst>
              <a:gd fmla="val 39163" name="adj"/>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8"/>
          <p:cNvSpPr/>
          <p:nvPr/>
        </p:nvSpPr>
        <p:spPr>
          <a:xfrm>
            <a:off x="9033775" y="1867850"/>
            <a:ext cx="188100" cy="1881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8"/>
          <p:cNvSpPr/>
          <p:nvPr/>
        </p:nvSpPr>
        <p:spPr>
          <a:xfrm>
            <a:off x="-480225" y="243625"/>
            <a:ext cx="2347200" cy="2347200"/>
          </a:xfrm>
          <a:prstGeom prst="donut">
            <a:avLst>
              <a:gd fmla="val 21094"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1016475" y="4091700"/>
            <a:ext cx="1207800" cy="120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8"/>
          <p:cNvSpPr/>
          <p:nvPr/>
        </p:nvSpPr>
        <p:spPr>
          <a:xfrm>
            <a:off x="204075" y="927925"/>
            <a:ext cx="978600" cy="978600"/>
          </a:xfrm>
          <a:prstGeom prst="ellipse">
            <a:avLst/>
          </a:prstGeom>
          <a:noFill/>
          <a:ln cap="flat" cmpd="sng" w="9525">
            <a:solidFill>
              <a:srgbClr val="BBCD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 image">
  <p:cSld name="TITLE_AND_BODY_1">
    <p:spTree>
      <p:nvGrpSpPr>
        <p:cNvPr id="139" name="Shape 139"/>
        <p:cNvGrpSpPr/>
        <p:nvPr/>
      </p:nvGrpSpPr>
      <p:grpSpPr>
        <a:xfrm>
          <a:off x="0" y="0"/>
          <a:ext cx="0" cy="0"/>
          <a:chOff x="0" y="0"/>
          <a:chExt cx="0" cy="0"/>
        </a:xfrm>
      </p:grpSpPr>
      <p:sp>
        <p:nvSpPr>
          <p:cNvPr id="140" name="Google Shape;140;p9"/>
          <p:cNvSpPr txBox="1"/>
          <p:nvPr>
            <p:ph type="title"/>
          </p:nvPr>
        </p:nvSpPr>
        <p:spPr>
          <a:xfrm>
            <a:off x="4572000" y="909050"/>
            <a:ext cx="36396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41" name="Google Shape;141;p9"/>
          <p:cNvSpPr txBox="1"/>
          <p:nvPr>
            <p:ph idx="1" type="body"/>
          </p:nvPr>
        </p:nvSpPr>
        <p:spPr>
          <a:xfrm>
            <a:off x="4572000" y="1525754"/>
            <a:ext cx="3639600" cy="27861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42" name="Google Shape;142;p9"/>
          <p:cNvSpPr/>
          <p:nvPr/>
        </p:nvSpPr>
        <p:spPr>
          <a:xfrm>
            <a:off x="580275" y="751950"/>
            <a:ext cx="3639600" cy="36396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9"/>
          <p:cNvSpPr/>
          <p:nvPr/>
        </p:nvSpPr>
        <p:spPr>
          <a:xfrm>
            <a:off x="-295650" y="-356450"/>
            <a:ext cx="1057800" cy="10578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9"/>
          <p:cNvSpPr/>
          <p:nvPr/>
        </p:nvSpPr>
        <p:spPr>
          <a:xfrm>
            <a:off x="2836600" y="179825"/>
            <a:ext cx="978600" cy="978600"/>
          </a:xfrm>
          <a:prstGeom prst="donut">
            <a:avLst>
              <a:gd fmla="val 39527"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9"/>
          <p:cNvSpPr/>
          <p:nvPr/>
        </p:nvSpPr>
        <p:spPr>
          <a:xfrm>
            <a:off x="465975" y="3692750"/>
            <a:ext cx="1019400" cy="10194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9"/>
          <p:cNvSpPr/>
          <p:nvPr/>
        </p:nvSpPr>
        <p:spPr>
          <a:xfrm>
            <a:off x="1485375" y="4559750"/>
            <a:ext cx="361500" cy="361500"/>
          </a:xfrm>
          <a:prstGeom prst="donut">
            <a:avLst>
              <a:gd fmla="val 29951" name="adj"/>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9"/>
          <p:cNvSpPr/>
          <p:nvPr/>
        </p:nvSpPr>
        <p:spPr>
          <a:xfrm>
            <a:off x="2364800" y="346950"/>
            <a:ext cx="274200" cy="273900"/>
          </a:xfrm>
          <a:prstGeom prst="ellipse">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9"/>
          <p:cNvSpPr/>
          <p:nvPr/>
        </p:nvSpPr>
        <p:spPr>
          <a:xfrm>
            <a:off x="-472600" y="-533400"/>
            <a:ext cx="1411800" cy="1411800"/>
          </a:xfrm>
          <a:prstGeom prst="ellipse">
            <a:avLst/>
          </a:prstGeom>
          <a:noFill/>
          <a:ln cap="flat" cmpd="sng" w="9525">
            <a:solidFill>
              <a:srgbClr val="00ACC3"/>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2899000" y="242225"/>
            <a:ext cx="853800" cy="8538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1061150" y="142950"/>
            <a:ext cx="538500" cy="5382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10"/>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154" name="Google Shape;154;p10"/>
          <p:cNvSpPr/>
          <p:nvPr/>
        </p:nvSpPr>
        <p:spPr>
          <a:xfrm>
            <a:off x="1280688" y="3669150"/>
            <a:ext cx="206100" cy="2061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180500" y="4023250"/>
            <a:ext cx="1370700" cy="13707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p:nvPr/>
        </p:nvSpPr>
        <p:spPr>
          <a:xfrm>
            <a:off x="246046" y="3213146"/>
            <a:ext cx="456000" cy="456000"/>
          </a:xfrm>
          <a:prstGeom prst="ellipse">
            <a:avLst/>
          </a:prstGeom>
          <a:solidFill>
            <a:srgbClr val="65BB48">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0"/>
          <p:cNvSpPr/>
          <p:nvPr/>
        </p:nvSpPr>
        <p:spPr>
          <a:xfrm>
            <a:off x="71500" y="3038600"/>
            <a:ext cx="804900" cy="804900"/>
          </a:xfrm>
          <a:prstGeom prst="ellipse">
            <a:avLst/>
          </a:prstGeom>
          <a:noFill/>
          <a:ln cap="flat" cmpd="sng" w="9525">
            <a:solidFill>
              <a:srgbClr val="65BB48"/>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0"/>
          <p:cNvSpPr/>
          <p:nvPr/>
        </p:nvSpPr>
        <p:spPr>
          <a:xfrm>
            <a:off x="1280700" y="1608475"/>
            <a:ext cx="1043400" cy="1044000"/>
          </a:xfrm>
          <a:prstGeom prst="donut">
            <a:avLst>
              <a:gd fmla="val 43200" name="adj"/>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0"/>
          <p:cNvSpPr/>
          <p:nvPr/>
        </p:nvSpPr>
        <p:spPr>
          <a:xfrm>
            <a:off x="1640475" y="-201875"/>
            <a:ext cx="750300" cy="750300"/>
          </a:xfrm>
          <a:prstGeom prst="ellipse">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480225" y="243625"/>
            <a:ext cx="2347200" cy="2347200"/>
          </a:xfrm>
          <a:prstGeom prst="donut">
            <a:avLst>
              <a:gd fmla="val 6129" name="adj"/>
            </a:avLst>
          </a:prstGeom>
          <a:solidFill>
            <a:srgbClr val="E8004C">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222975" y="500875"/>
            <a:ext cx="1832700" cy="1832700"/>
          </a:xfrm>
          <a:prstGeom prst="ellipse">
            <a:avLst/>
          </a:prstGeom>
          <a:noFill/>
          <a:ln cap="flat" cmpd="sng" w="9525">
            <a:solidFill>
              <a:srgbClr val="ED4A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p:nvPr/>
        </p:nvSpPr>
        <p:spPr>
          <a:xfrm>
            <a:off x="1280700" y="3950125"/>
            <a:ext cx="750300" cy="750300"/>
          </a:xfrm>
          <a:prstGeom prst="ellipse">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0"/>
          <p:cNvSpPr/>
          <p:nvPr/>
        </p:nvSpPr>
        <p:spPr>
          <a:xfrm>
            <a:off x="7913000" y="600225"/>
            <a:ext cx="550500" cy="550500"/>
          </a:xfrm>
          <a:prstGeom prst="ellipse">
            <a:avLst/>
          </a:prstGeom>
          <a:solidFill>
            <a:srgbClr val="00D1C6">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8703400" y="1608475"/>
            <a:ext cx="287100" cy="287100"/>
          </a:xfrm>
          <a:prstGeom prst="donut">
            <a:avLst>
              <a:gd fmla="val 18608" name="adj"/>
            </a:avLst>
          </a:prstGeom>
          <a:solidFill>
            <a:srgbClr val="ED4A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0"/>
          <p:cNvSpPr/>
          <p:nvPr/>
        </p:nvSpPr>
        <p:spPr>
          <a:xfrm>
            <a:off x="8809377" y="886439"/>
            <a:ext cx="416400" cy="416400"/>
          </a:xfrm>
          <a:prstGeom prst="ellipse">
            <a:avLst/>
          </a:prstGeom>
          <a:solidFill>
            <a:srgbClr val="F8BB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0"/>
          <p:cNvSpPr/>
          <p:nvPr/>
        </p:nvSpPr>
        <p:spPr>
          <a:xfrm>
            <a:off x="8118000" y="-244550"/>
            <a:ext cx="741600" cy="741600"/>
          </a:xfrm>
          <a:prstGeom prst="donut">
            <a:avLst>
              <a:gd fmla="val 37879" name="adj"/>
            </a:avLst>
          </a:prstGeom>
          <a:solidFill>
            <a:srgbClr val="00ACC3">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p:nvPr/>
        </p:nvSpPr>
        <p:spPr>
          <a:xfrm>
            <a:off x="7813725" y="312775"/>
            <a:ext cx="188100" cy="188100"/>
          </a:xfrm>
          <a:prstGeom prst="ellipse">
            <a:avLst/>
          </a:prstGeom>
          <a:solidFill>
            <a:srgbClr val="BBCD00">
              <a:alpha val="866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8646900" y="723963"/>
            <a:ext cx="741600" cy="741600"/>
          </a:xfrm>
          <a:prstGeom prst="ellipse">
            <a:avLst/>
          </a:prstGeom>
          <a:noFill/>
          <a:ln cap="flat" cmpd="sng" w="9525">
            <a:solidFill>
              <a:srgbClr val="F8BB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35875" y="909050"/>
            <a:ext cx="5275500" cy="641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1pPr>
            <a:lvl2pPr lvl="1"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2pPr>
            <a:lvl3pPr lvl="2"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3pPr>
            <a:lvl4pPr lvl="3"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4pPr>
            <a:lvl5pPr lvl="4"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5pPr>
            <a:lvl6pPr lvl="5"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6pPr>
            <a:lvl7pPr lvl="6"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7pPr>
            <a:lvl8pPr lvl="7"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8pPr>
            <a:lvl9pPr lvl="8" marR="0" algn="l">
              <a:lnSpc>
                <a:spcPct val="100000"/>
              </a:lnSpc>
              <a:spcBef>
                <a:spcPts val="0"/>
              </a:spcBef>
              <a:spcAft>
                <a:spcPts val="0"/>
              </a:spcAft>
              <a:buClr>
                <a:srgbClr val="617A86"/>
              </a:buClr>
              <a:buSzPts val="1800"/>
              <a:buFont typeface="Nixie One"/>
              <a:buNone/>
              <a:defRPr b="0" i="0" sz="1800" u="none" cap="none" strike="noStrike">
                <a:solidFill>
                  <a:srgbClr val="617A86"/>
                </a:solidFill>
                <a:latin typeface="Nixie One"/>
                <a:ea typeface="Nixie One"/>
                <a:cs typeface="Nixie One"/>
                <a:sym typeface="Nixie One"/>
              </a:defRPr>
            </a:lvl9pPr>
          </a:lstStyle>
          <a:p/>
        </p:txBody>
      </p:sp>
      <p:sp>
        <p:nvSpPr>
          <p:cNvPr id="7" name="Google Shape;7;p1"/>
          <p:cNvSpPr txBox="1"/>
          <p:nvPr>
            <p:ph idx="1" type="body"/>
          </p:nvPr>
        </p:nvSpPr>
        <p:spPr>
          <a:xfrm>
            <a:off x="2935875" y="1525758"/>
            <a:ext cx="5275500" cy="27861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60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1pPr>
            <a:lvl2pPr indent="-381000" lvl="1" marL="9144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2pPr>
            <a:lvl3pPr indent="-381000" lvl="2" marL="13716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3pPr>
            <a:lvl4pPr indent="-381000" lvl="3" marL="18288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4pPr>
            <a:lvl5pPr indent="-381000" lvl="4" marL="22860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5pPr>
            <a:lvl6pPr indent="-381000" lvl="5" marL="27432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6pPr>
            <a:lvl7pPr indent="-381000" lvl="6" marL="32004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7pPr>
            <a:lvl8pPr indent="-381000" lvl="7" marL="36576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8pPr>
            <a:lvl9pPr indent="-381000" lvl="8" marL="4114800" marR="0" algn="l">
              <a:lnSpc>
                <a:spcPct val="100000"/>
              </a:lnSpc>
              <a:spcBef>
                <a:spcPts val="0"/>
              </a:spcBef>
              <a:spcAft>
                <a:spcPts val="0"/>
              </a:spcAft>
              <a:buClr>
                <a:srgbClr val="A1BECC"/>
              </a:buClr>
              <a:buSzPts val="2400"/>
              <a:buFont typeface="Varela Round"/>
              <a:buChar char="■"/>
              <a:defRPr b="0" i="0" sz="2400" u="none" cap="none" strike="noStrike">
                <a:solidFill>
                  <a:srgbClr val="617A86"/>
                </a:solidFill>
                <a:latin typeface="Varela Round"/>
                <a:ea typeface="Varela Round"/>
                <a:cs typeface="Varela Round"/>
                <a:sym typeface="Varela Round"/>
              </a:defRPr>
            </a:lvl9pPr>
          </a:lstStyle>
          <a:p/>
        </p:txBody>
      </p:sp>
      <p:sp>
        <p:nvSpPr>
          <p:cNvPr id="8" name="Google Shape;8;p1"/>
          <p:cNvSpPr txBox="1"/>
          <p:nvPr>
            <p:ph idx="12" type="sldNum"/>
          </p:nvPr>
        </p:nvSpPr>
        <p:spPr>
          <a:xfrm>
            <a:off x="8635625" y="4751625"/>
            <a:ext cx="469800" cy="391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A1BECC"/>
                </a:solidFill>
                <a:latin typeface="Nixie One"/>
                <a:ea typeface="Nixie One"/>
                <a:cs typeface="Nixie One"/>
                <a:sym typeface="Nixie O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900"/>
              <a:t>Smart Hydration Tracker: A Water Intake Monitoring System with a Portable Design and High Performance</a:t>
            </a:r>
            <a:endParaRPr sz="2800"/>
          </a:p>
        </p:txBody>
      </p:sp>
      <p:sp>
        <p:nvSpPr>
          <p:cNvPr id="200" name="Google Shape;200;p14"/>
          <p:cNvSpPr txBox="1"/>
          <p:nvPr>
            <p:ph idx="1" type="subTitle"/>
          </p:nvPr>
        </p:nvSpPr>
        <p:spPr>
          <a:xfrm>
            <a:off x="311700" y="3446450"/>
            <a:ext cx="8520600" cy="7926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None/>
            </a:pPr>
            <a:r>
              <a:rPr lang="en"/>
              <a:t>Rahul Raj R</a:t>
            </a:r>
            <a:endParaRPr/>
          </a:p>
          <a:p>
            <a:pPr indent="0" lvl="0" marL="0" rtl="0" algn="r">
              <a:spcBef>
                <a:spcPts val="600"/>
              </a:spcBef>
              <a:spcAft>
                <a:spcPts val="0"/>
              </a:spcAft>
              <a:buNone/>
            </a:pPr>
            <a:r>
              <a:rPr lang="en"/>
              <a:t>Shrinidhi</a:t>
            </a:r>
            <a:r>
              <a:rPr lang="en"/>
              <a:t> R M</a:t>
            </a:r>
            <a:endParaRPr/>
          </a:p>
          <a:p>
            <a:pPr indent="0" lvl="0" marL="0" rtl="0" algn="r">
              <a:spcBef>
                <a:spcPts val="600"/>
              </a:spcBef>
              <a:spcAft>
                <a:spcPts val="0"/>
              </a:spcAft>
              <a:buNone/>
            </a:pPr>
            <a:r>
              <a:rPr lang="en"/>
              <a:t>Aswin S D</a:t>
            </a:r>
            <a:endParaRPr/>
          </a:p>
          <a:p>
            <a:pPr indent="0" lvl="0" marL="0" rtl="0" algn="ctr">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2998275" y="-3412275"/>
            <a:ext cx="5213100" cy="8129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2"/>
                </a:solidFill>
                <a:latin typeface="Varela Round"/>
                <a:ea typeface="Varela Round"/>
                <a:cs typeface="Varela Round"/>
                <a:sym typeface="Varela Round"/>
              </a:rPr>
              <a:t>Microcontrollers play a central role in hydrating tests where they collect data from load cells, optical sensors, and other sensors. They convert analogue signals into digital data, which is then wirelessly sent to external devices. Popular microcontrollers include ESP32, STM32, and Arduino. Since the ESP32 features Wi-Fi and Bluetooth in addition with the immense potential, it can be put to good use in battery-powered products like smart water bottles for monitoring in real-time through apps or cloud platforms. The systems monitor one's hydration, send reminders, and enable tailored suggestions. There also exist several other factors-" bottle type "", sensor position and temperature-impacting accuracy, therefore precise calibration is relevant. To provide reliability, crane lest produce mechanical troubles under environmental factors or any other variations outside of their working domain. The low-power microcontrollers include ESP32 for expansion in battery life, but solar strategy or other energysaving strategies further elevate the energy consumption.</a:t>
            </a:r>
            <a:endParaRPr sz="1200">
              <a:solidFill>
                <a:schemeClr val="dk2"/>
              </a:solidFill>
              <a:latin typeface="Varela Round"/>
              <a:ea typeface="Varela Round"/>
              <a:cs typeface="Varela Round"/>
              <a:sym typeface="Varela Round"/>
            </a:endParaRPr>
          </a:p>
          <a:p>
            <a:pPr indent="0" lvl="0" marL="0" rtl="0" algn="l">
              <a:lnSpc>
                <a:spcPct val="115000"/>
              </a:lnSpc>
              <a:spcBef>
                <a:spcPts val="1200"/>
              </a:spcBef>
              <a:spcAft>
                <a:spcPts val="1200"/>
              </a:spcAft>
              <a:buNone/>
            </a:pPr>
            <a:r>
              <a:t/>
            </a:r>
            <a:endParaRPr sz="1200">
              <a:solidFill>
                <a:schemeClr val="dk2"/>
              </a:solidFill>
              <a:latin typeface="Varela Round"/>
              <a:ea typeface="Varela Round"/>
              <a:cs typeface="Varela Round"/>
              <a:sym typeface="Varela Rou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p:nvPr/>
        </p:nvSpPr>
        <p:spPr>
          <a:xfrm>
            <a:off x="552050" y="127915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cell</a:t>
            </a:r>
            <a:endParaRPr/>
          </a:p>
        </p:txBody>
      </p:sp>
      <p:sp>
        <p:nvSpPr>
          <p:cNvPr id="258" name="Google Shape;258;p24"/>
          <p:cNvSpPr/>
          <p:nvPr/>
        </p:nvSpPr>
        <p:spPr>
          <a:xfrm>
            <a:off x="4207359" y="127915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Force sensing</a:t>
            </a:r>
            <a:endParaRPr/>
          </a:p>
        </p:txBody>
      </p:sp>
      <p:sp>
        <p:nvSpPr>
          <p:cNvPr id="259" name="Google Shape;259;p24"/>
          <p:cNvSpPr/>
          <p:nvPr/>
        </p:nvSpPr>
        <p:spPr>
          <a:xfrm>
            <a:off x="3825400" y="2019150"/>
            <a:ext cx="21330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 calculation</a:t>
            </a:r>
            <a:endParaRPr/>
          </a:p>
        </p:txBody>
      </p:sp>
      <p:sp>
        <p:nvSpPr>
          <p:cNvPr id="260" name="Google Shape;260;p24"/>
          <p:cNvSpPr/>
          <p:nvPr/>
        </p:nvSpPr>
        <p:spPr>
          <a:xfrm>
            <a:off x="2967056" y="275914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computing</a:t>
            </a:r>
            <a:endParaRPr/>
          </a:p>
        </p:txBody>
      </p:sp>
      <p:sp>
        <p:nvSpPr>
          <p:cNvPr id="261" name="Google Shape;261;p24"/>
          <p:cNvSpPr/>
          <p:nvPr/>
        </p:nvSpPr>
        <p:spPr>
          <a:xfrm>
            <a:off x="5758251" y="275914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transmitter</a:t>
            </a:r>
            <a:endParaRPr/>
          </a:p>
        </p:txBody>
      </p:sp>
      <p:sp>
        <p:nvSpPr>
          <p:cNvPr id="262" name="Google Shape;262;p24"/>
          <p:cNvSpPr/>
          <p:nvPr/>
        </p:nvSpPr>
        <p:spPr>
          <a:xfrm>
            <a:off x="5724350" y="3446525"/>
            <a:ext cx="1521000" cy="42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lang="en"/>
              <a:t>eceiver (mobile)</a:t>
            </a:r>
            <a:endParaRPr/>
          </a:p>
        </p:txBody>
      </p:sp>
      <p:cxnSp>
        <p:nvCxnSpPr>
          <p:cNvPr id="263" name="Google Shape;263;p24"/>
          <p:cNvCxnSpPr>
            <a:stCxn id="258" idx="2"/>
            <a:endCxn id="259" idx="0"/>
          </p:cNvCxnSpPr>
          <p:nvPr/>
        </p:nvCxnSpPr>
        <p:spPr>
          <a:xfrm flipH="1">
            <a:off x="4891809" y="1531150"/>
            <a:ext cx="10200" cy="4881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24"/>
          <p:cNvCxnSpPr>
            <a:stCxn id="259" idx="2"/>
            <a:endCxn id="260" idx="0"/>
          </p:cNvCxnSpPr>
          <p:nvPr/>
        </p:nvCxnSpPr>
        <p:spPr>
          <a:xfrm flipH="1">
            <a:off x="3661600" y="2271150"/>
            <a:ext cx="1230300" cy="4881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24"/>
          <p:cNvCxnSpPr>
            <a:stCxn id="259" idx="2"/>
            <a:endCxn id="261" idx="0"/>
          </p:cNvCxnSpPr>
          <p:nvPr/>
        </p:nvCxnSpPr>
        <p:spPr>
          <a:xfrm>
            <a:off x="4891900" y="2271150"/>
            <a:ext cx="1560900" cy="4881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4"/>
          <p:cNvCxnSpPr>
            <a:stCxn id="260" idx="3"/>
            <a:endCxn id="261" idx="1"/>
          </p:cNvCxnSpPr>
          <p:nvPr/>
        </p:nvCxnSpPr>
        <p:spPr>
          <a:xfrm>
            <a:off x="4356356" y="2885140"/>
            <a:ext cx="1401900" cy="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4"/>
          <p:cNvCxnSpPr>
            <a:stCxn id="261" idx="2"/>
            <a:endCxn id="262" idx="0"/>
          </p:cNvCxnSpPr>
          <p:nvPr/>
        </p:nvCxnSpPr>
        <p:spPr>
          <a:xfrm>
            <a:off x="6452901" y="3011140"/>
            <a:ext cx="31800" cy="4353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4"/>
          <p:cNvCxnSpPr>
            <a:stCxn id="262" idx="2"/>
          </p:cNvCxnSpPr>
          <p:nvPr/>
        </p:nvCxnSpPr>
        <p:spPr>
          <a:xfrm flipH="1">
            <a:off x="5295650" y="3868025"/>
            <a:ext cx="1189200" cy="4215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4"/>
          <p:cNvCxnSpPr>
            <a:stCxn id="262" idx="2"/>
            <a:endCxn id="270" idx="0"/>
          </p:cNvCxnSpPr>
          <p:nvPr/>
        </p:nvCxnSpPr>
        <p:spPr>
          <a:xfrm>
            <a:off x="6484850" y="3868025"/>
            <a:ext cx="1538100" cy="3711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4"/>
          <p:cNvSpPr/>
          <p:nvPr/>
        </p:nvSpPr>
        <p:spPr>
          <a:xfrm>
            <a:off x="4569180" y="423913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Real-time</a:t>
            </a:r>
            <a:endParaRPr/>
          </a:p>
        </p:txBody>
      </p:sp>
      <p:sp>
        <p:nvSpPr>
          <p:cNvPr id="270" name="Google Shape;270;p24"/>
          <p:cNvSpPr/>
          <p:nvPr/>
        </p:nvSpPr>
        <p:spPr>
          <a:xfrm>
            <a:off x="7328157" y="423913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others(alarms)</a:t>
            </a:r>
            <a:endParaRPr/>
          </a:p>
        </p:txBody>
      </p:sp>
      <p:sp>
        <p:nvSpPr>
          <p:cNvPr id="272" name="Google Shape;272;p24"/>
          <p:cNvSpPr txBox="1"/>
          <p:nvPr>
            <p:ph idx="4294967295" type="title"/>
          </p:nvPr>
        </p:nvSpPr>
        <p:spPr>
          <a:xfrm>
            <a:off x="311700" y="3564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Flow Chart</a:t>
            </a:r>
            <a:endParaRPr sz="2800"/>
          </a:p>
        </p:txBody>
      </p:sp>
      <p:sp>
        <p:nvSpPr>
          <p:cNvPr id="273" name="Google Shape;273;p24"/>
          <p:cNvSpPr/>
          <p:nvPr/>
        </p:nvSpPr>
        <p:spPr>
          <a:xfrm>
            <a:off x="2379700" y="1279150"/>
            <a:ext cx="1389300" cy="25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ADC</a:t>
            </a:r>
            <a:endParaRPr/>
          </a:p>
        </p:txBody>
      </p:sp>
      <p:cxnSp>
        <p:nvCxnSpPr>
          <p:cNvPr id="274" name="Google Shape;274;p24"/>
          <p:cNvCxnSpPr>
            <a:stCxn id="257" idx="3"/>
            <a:endCxn id="273" idx="1"/>
          </p:cNvCxnSpPr>
          <p:nvPr/>
        </p:nvCxnSpPr>
        <p:spPr>
          <a:xfrm>
            <a:off x="1941350" y="1405150"/>
            <a:ext cx="438300" cy="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4"/>
          <p:cNvCxnSpPr>
            <a:stCxn id="273" idx="3"/>
            <a:endCxn id="258" idx="1"/>
          </p:cNvCxnSpPr>
          <p:nvPr/>
        </p:nvCxnSpPr>
        <p:spPr>
          <a:xfrm>
            <a:off x="3769000" y="1405150"/>
            <a:ext cx="43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Parts</a:t>
            </a:r>
            <a:endParaRPr sz="2300"/>
          </a:p>
        </p:txBody>
      </p:sp>
      <p:sp>
        <p:nvSpPr>
          <p:cNvPr id="281" name="Google Shape;281;p25"/>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Load cell</a:t>
            </a:r>
            <a:endParaRPr sz="1700"/>
          </a:p>
          <a:p>
            <a:pPr indent="0" lvl="0" marL="0" rtl="0" algn="l">
              <a:spcBef>
                <a:spcPts val="600"/>
              </a:spcBef>
              <a:spcAft>
                <a:spcPts val="0"/>
              </a:spcAft>
              <a:buNone/>
            </a:pPr>
            <a:r>
              <a:rPr lang="en" sz="1700"/>
              <a:t>Microcontroller</a:t>
            </a:r>
            <a:endParaRPr sz="1700"/>
          </a:p>
          <a:p>
            <a:pPr indent="0" lvl="0" marL="0" rtl="0" algn="l">
              <a:spcBef>
                <a:spcPts val="600"/>
              </a:spcBef>
              <a:spcAft>
                <a:spcPts val="0"/>
              </a:spcAft>
              <a:buNone/>
            </a:pPr>
            <a:r>
              <a:rPr lang="en" sz="1700"/>
              <a:t>Transmitter( HC-05)</a:t>
            </a:r>
            <a:endParaRPr sz="1700"/>
          </a:p>
          <a:p>
            <a:pPr indent="0" lvl="0" marL="0" rtl="0" algn="l">
              <a:spcBef>
                <a:spcPts val="600"/>
              </a:spcBef>
              <a:spcAft>
                <a:spcPts val="0"/>
              </a:spcAft>
              <a:buNone/>
            </a:pPr>
            <a:r>
              <a:rPr lang="en" sz="1700"/>
              <a:t>Power source</a:t>
            </a:r>
            <a:endParaRPr sz="1700"/>
          </a:p>
          <a:p>
            <a:pPr indent="0" lvl="0" marL="0" rtl="0" algn="l">
              <a:spcBef>
                <a:spcPts val="600"/>
              </a:spcBef>
              <a:spcAft>
                <a:spcPts val="0"/>
              </a:spcAft>
              <a:buClr>
                <a:schemeClr val="dk1"/>
              </a:buClr>
              <a:buSzPts val="1100"/>
              <a:buFont typeface="Arial"/>
              <a:buNone/>
            </a:pPr>
            <a:r>
              <a:rPr lang="en" sz="1700"/>
              <a:t>Case for the build</a:t>
            </a:r>
            <a:endParaRPr sz="1700"/>
          </a:p>
          <a:p>
            <a:pPr indent="0" lvl="0" marL="0" rtl="0" algn="l">
              <a:spcBef>
                <a:spcPts val="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3277575" y="20080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287" name="Google Shape;287;p26"/>
          <p:cNvSpPr txBox="1"/>
          <p:nvPr>
            <p:ph idx="1" type="body"/>
          </p:nvPr>
        </p:nvSpPr>
        <p:spPr>
          <a:xfrm>
            <a:off x="2545450" y="983400"/>
            <a:ext cx="5834100" cy="3176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48"/>
              <a:t>            Initialization (System Boot-up)</a:t>
            </a:r>
            <a:endParaRPr b="1" sz="1148"/>
          </a:p>
          <a:p>
            <a:pPr indent="0" lvl="0" marL="457200" rtl="0" algn="l">
              <a:spcBef>
                <a:spcPts val="1200"/>
              </a:spcBef>
              <a:spcAft>
                <a:spcPts val="0"/>
              </a:spcAft>
              <a:buNone/>
            </a:pPr>
            <a:r>
              <a:rPr b="1" lang="en" sz="1148"/>
              <a:t>Initialize Load Cell</a:t>
            </a:r>
            <a:r>
              <a:rPr lang="en" sz="1148"/>
              <a:t>:</a:t>
            </a:r>
            <a:endParaRPr sz="1148"/>
          </a:p>
          <a:p>
            <a:pPr indent="-301506" lvl="1" marL="914400" rtl="0" algn="l">
              <a:spcBef>
                <a:spcPts val="1200"/>
              </a:spcBef>
              <a:spcAft>
                <a:spcPts val="0"/>
              </a:spcAft>
              <a:buClr>
                <a:schemeClr val="dk2"/>
              </a:buClr>
              <a:buSzPts val="1148"/>
              <a:buChar char="◉"/>
            </a:pPr>
            <a:r>
              <a:rPr lang="en" sz="1148"/>
              <a:t>Power on the system.</a:t>
            </a:r>
            <a:endParaRPr sz="1148"/>
          </a:p>
          <a:p>
            <a:pPr indent="-301506" lvl="1" marL="914400" rtl="0" algn="l">
              <a:spcBef>
                <a:spcPts val="1200"/>
              </a:spcBef>
              <a:spcAft>
                <a:spcPts val="0"/>
              </a:spcAft>
              <a:buClr>
                <a:schemeClr val="dk2"/>
              </a:buClr>
              <a:buSzPts val="1148"/>
              <a:buChar char="◉"/>
            </a:pPr>
            <a:r>
              <a:rPr lang="en" sz="1148"/>
              <a:t>Calibrate the load cell for accurate weight measurement (this is typically done manually before use).</a:t>
            </a:r>
            <a:endParaRPr sz="1148"/>
          </a:p>
          <a:p>
            <a:pPr indent="-301506" lvl="1" marL="914400" rtl="0" algn="l">
              <a:spcBef>
                <a:spcPts val="1200"/>
              </a:spcBef>
              <a:spcAft>
                <a:spcPts val="0"/>
              </a:spcAft>
              <a:buClr>
                <a:schemeClr val="dk2"/>
              </a:buClr>
              <a:buSzPts val="1148"/>
              <a:buChar char="◉"/>
            </a:pPr>
            <a:r>
              <a:rPr lang="en" sz="1148"/>
              <a:t>Set a baseline (empty bottle weight) and adjust the initial reading to zero when the bottle is empty.</a:t>
            </a:r>
            <a:endParaRPr sz="1148"/>
          </a:p>
          <a:p>
            <a:pPr indent="0" lvl="0" marL="457200" rtl="0" algn="l">
              <a:spcBef>
                <a:spcPts val="1200"/>
              </a:spcBef>
              <a:spcAft>
                <a:spcPts val="0"/>
              </a:spcAft>
              <a:buNone/>
            </a:pPr>
            <a:r>
              <a:rPr b="1" lang="en" sz="1148"/>
              <a:t>Initialize Bluetooth (HC-05)</a:t>
            </a:r>
            <a:r>
              <a:rPr lang="en" sz="1148"/>
              <a:t>:</a:t>
            </a:r>
            <a:endParaRPr sz="1148"/>
          </a:p>
          <a:p>
            <a:pPr indent="-301506" lvl="1" marL="914400" rtl="0" algn="l">
              <a:spcBef>
                <a:spcPts val="1200"/>
              </a:spcBef>
              <a:spcAft>
                <a:spcPts val="0"/>
              </a:spcAft>
              <a:buClr>
                <a:schemeClr val="dk2"/>
              </a:buClr>
              <a:buSzPts val="1148"/>
              <a:buChar char="◉"/>
            </a:pPr>
            <a:r>
              <a:rPr lang="en" sz="1148"/>
              <a:t>Establish Bluetooth communication.</a:t>
            </a:r>
            <a:endParaRPr sz="1148"/>
          </a:p>
          <a:p>
            <a:pPr indent="-301506" lvl="1" marL="914400" rtl="0" algn="l">
              <a:spcBef>
                <a:spcPts val="1200"/>
              </a:spcBef>
              <a:spcAft>
                <a:spcPts val="0"/>
              </a:spcAft>
              <a:buClr>
                <a:schemeClr val="dk2"/>
              </a:buClr>
              <a:buSzPts val="1148"/>
              <a:buChar char="◉"/>
            </a:pPr>
            <a:r>
              <a:rPr lang="en" sz="1148"/>
              <a:t>Set the microprocessor to send data to the mobile app periodically.</a:t>
            </a:r>
            <a:endParaRPr sz="1148"/>
          </a:p>
          <a:p>
            <a:pPr indent="0" lvl="0" marL="457200" rtl="0" algn="l">
              <a:spcBef>
                <a:spcPts val="1200"/>
              </a:spcBef>
              <a:spcAft>
                <a:spcPts val="0"/>
              </a:spcAft>
              <a:buNone/>
            </a:pPr>
            <a:r>
              <a:rPr b="1" lang="en" sz="1148"/>
              <a:t>Initialize Mobile App</a:t>
            </a:r>
            <a:r>
              <a:rPr lang="en" sz="1148"/>
              <a:t>:</a:t>
            </a:r>
            <a:endParaRPr sz="1148"/>
          </a:p>
          <a:p>
            <a:pPr indent="-301506" lvl="1" marL="914400" rtl="0" algn="l">
              <a:spcBef>
                <a:spcPts val="1200"/>
              </a:spcBef>
              <a:spcAft>
                <a:spcPts val="0"/>
              </a:spcAft>
              <a:buClr>
                <a:schemeClr val="dk2"/>
              </a:buClr>
              <a:buSzPts val="1148"/>
              <a:buChar char="◉"/>
            </a:pPr>
            <a:r>
              <a:rPr lang="en" sz="1148"/>
              <a:t>Open the app, which pairs with the HC-05.</a:t>
            </a:r>
            <a:endParaRPr sz="1148"/>
          </a:p>
          <a:p>
            <a:pPr indent="-301506" lvl="1" marL="914400" rtl="0" algn="l">
              <a:spcBef>
                <a:spcPts val="1200"/>
              </a:spcBef>
              <a:spcAft>
                <a:spcPts val="0"/>
              </a:spcAft>
              <a:buClr>
                <a:schemeClr val="dk2"/>
              </a:buClr>
              <a:buSzPts val="1148"/>
              <a:buChar char="◉"/>
            </a:pPr>
            <a:r>
              <a:rPr lang="en" sz="1148"/>
              <a:t>Display the current weight of the water in real-time on the app.</a:t>
            </a:r>
            <a:endParaRPr sz="1148"/>
          </a:p>
          <a:p>
            <a:pPr indent="0" lvl="0" marL="0" rtl="0" algn="l">
              <a:spcBef>
                <a:spcPts val="600"/>
              </a:spcBef>
              <a:spcAft>
                <a:spcPts val="0"/>
              </a:spcAft>
              <a:buNone/>
            </a:pPr>
            <a:r>
              <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293" name="Google Shape;293;p27"/>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t>Main Operation (Continuous Monitoring)</a:t>
            </a:r>
            <a:endParaRPr b="1" sz="1400"/>
          </a:p>
          <a:p>
            <a:pPr indent="0" lvl="0" marL="457200" rtl="0" algn="l">
              <a:spcBef>
                <a:spcPts val="1200"/>
              </a:spcBef>
              <a:spcAft>
                <a:spcPts val="0"/>
              </a:spcAft>
              <a:buNone/>
            </a:pPr>
            <a:r>
              <a:rPr b="1" lang="en" sz="1400"/>
              <a:t>Weight Measurement</a:t>
            </a:r>
            <a:r>
              <a:rPr lang="en" sz="1400"/>
              <a:t>:</a:t>
            </a:r>
            <a:endParaRPr sz="1400"/>
          </a:p>
          <a:p>
            <a:pPr indent="-260350" lvl="1" marL="914400" rtl="0" algn="l">
              <a:spcBef>
                <a:spcPts val="1200"/>
              </a:spcBef>
              <a:spcAft>
                <a:spcPts val="0"/>
              </a:spcAft>
              <a:buClr>
                <a:schemeClr val="dk2"/>
              </a:buClr>
              <a:buSzPts val="500"/>
              <a:buChar char="◉"/>
            </a:pPr>
            <a:r>
              <a:rPr lang="en" sz="1500"/>
              <a:t>Continuously read data from the load cell.</a:t>
            </a:r>
            <a:endParaRPr sz="1500"/>
          </a:p>
          <a:p>
            <a:pPr indent="-260350" lvl="1" marL="914400" rtl="0" algn="l">
              <a:spcBef>
                <a:spcPts val="1200"/>
              </a:spcBef>
              <a:spcAft>
                <a:spcPts val="0"/>
              </a:spcAft>
              <a:buClr>
                <a:schemeClr val="dk2"/>
              </a:buClr>
              <a:buSzPts val="500"/>
              <a:buChar char="◉"/>
            </a:pPr>
            <a:r>
              <a:rPr lang="en" sz="1500"/>
              <a:t>Convert Analog to Digital signal with required </a:t>
            </a:r>
            <a:r>
              <a:rPr lang="en" sz="1500"/>
              <a:t>sampling</a:t>
            </a:r>
            <a:r>
              <a:rPr lang="en" sz="1500"/>
              <a:t> time.</a:t>
            </a:r>
            <a:endParaRPr sz="1500"/>
          </a:p>
          <a:p>
            <a:pPr indent="-260350" lvl="1" marL="914400" rtl="0" algn="l">
              <a:spcBef>
                <a:spcPts val="1200"/>
              </a:spcBef>
              <a:spcAft>
                <a:spcPts val="0"/>
              </a:spcAft>
              <a:buClr>
                <a:schemeClr val="dk2"/>
              </a:buClr>
              <a:buSzPts val="500"/>
              <a:buChar char="◉"/>
            </a:pPr>
            <a:r>
              <a:rPr lang="en" sz="1500"/>
              <a:t>Subtract the empty bottle's baseline weight (determined during calibration).</a:t>
            </a:r>
            <a:endParaRPr sz="1500"/>
          </a:p>
          <a:p>
            <a:pPr indent="-260350" lvl="1" marL="914400" rtl="0" algn="l">
              <a:spcBef>
                <a:spcPts val="1200"/>
              </a:spcBef>
              <a:spcAft>
                <a:spcPts val="0"/>
              </a:spcAft>
              <a:buClr>
                <a:schemeClr val="dk2"/>
              </a:buClr>
              <a:buSzPts val="500"/>
              <a:buChar char="◉"/>
            </a:pPr>
            <a:r>
              <a:rPr lang="en" sz="1500"/>
              <a:t>Calculate the weight of the water by comparing the current weight to the empty bottle weight.</a:t>
            </a:r>
            <a:endParaRPr sz="1500"/>
          </a:p>
          <a:p>
            <a:pPr indent="0" lvl="0" marL="0" rtl="0" algn="l">
              <a:spcBef>
                <a:spcPts val="60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idx="1" type="body"/>
          </p:nvPr>
        </p:nvSpPr>
        <p:spPr>
          <a:xfrm>
            <a:off x="2761700" y="991658"/>
            <a:ext cx="5275500" cy="27861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b="1" lang="en" sz="1300">
                <a:solidFill>
                  <a:schemeClr val="dk2"/>
                </a:solidFill>
              </a:rPr>
              <a:t>Bluetooth Communication to Mobile App</a:t>
            </a:r>
            <a:r>
              <a:rPr lang="en" sz="1300">
                <a:solidFill>
                  <a:schemeClr val="dk2"/>
                </a:solidFill>
              </a:rPr>
              <a:t>:</a:t>
            </a:r>
            <a:endParaRPr sz="1300">
              <a:solidFill>
                <a:schemeClr val="dk2"/>
              </a:solidFill>
            </a:endParaRPr>
          </a:p>
          <a:p>
            <a:pPr indent="-273050" lvl="1" marL="914400" rtl="0" algn="l">
              <a:spcBef>
                <a:spcPts val="1200"/>
              </a:spcBef>
              <a:spcAft>
                <a:spcPts val="0"/>
              </a:spcAft>
              <a:buClr>
                <a:schemeClr val="dk2"/>
              </a:buClr>
              <a:buSzPts val="700"/>
              <a:buChar char="◉"/>
            </a:pPr>
            <a:r>
              <a:rPr lang="en" sz="1700">
                <a:solidFill>
                  <a:schemeClr val="dk2"/>
                </a:solidFill>
              </a:rPr>
              <a:t>Send the current weight and timestamp to the mobile app via HC-05 Bluetooth.</a:t>
            </a:r>
            <a:endParaRPr sz="1700">
              <a:solidFill>
                <a:schemeClr val="dk2"/>
              </a:solidFill>
            </a:endParaRPr>
          </a:p>
          <a:p>
            <a:pPr indent="-273050" lvl="1" marL="914400" rtl="0" algn="l">
              <a:spcBef>
                <a:spcPts val="1200"/>
              </a:spcBef>
              <a:spcAft>
                <a:spcPts val="0"/>
              </a:spcAft>
              <a:buClr>
                <a:schemeClr val="dk2"/>
              </a:buClr>
              <a:buSzPts val="700"/>
              <a:buChar char="◉"/>
            </a:pPr>
            <a:r>
              <a:rPr lang="en" sz="1700">
                <a:solidFill>
                  <a:schemeClr val="dk2"/>
                </a:solidFill>
              </a:rPr>
              <a:t>Mobile app receives data and updates the display in real-time.</a:t>
            </a:r>
            <a:endParaRPr sz="1700">
              <a:solidFill>
                <a:schemeClr val="dk2"/>
              </a:solidFill>
            </a:endParaRPr>
          </a:p>
          <a:p>
            <a:pPr indent="0" lvl="0" marL="0" rtl="0" algn="l">
              <a:spcBef>
                <a:spcPts val="600"/>
              </a:spcBef>
              <a:spcAft>
                <a:spcPts val="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3249350" y="189175"/>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304" name="Google Shape;304;p29"/>
          <p:cNvSpPr txBox="1"/>
          <p:nvPr>
            <p:ph idx="1" type="body"/>
          </p:nvPr>
        </p:nvSpPr>
        <p:spPr>
          <a:xfrm>
            <a:off x="2824125" y="1071200"/>
            <a:ext cx="6118800" cy="3890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t>Error Removal During Drinking (Dynamic Adjustment)</a:t>
            </a:r>
            <a:endParaRPr b="1" sz="1200"/>
          </a:p>
          <a:p>
            <a:pPr indent="457200" lvl="0" marL="0" rtl="0" algn="l">
              <a:spcBef>
                <a:spcPts val="1200"/>
              </a:spcBef>
              <a:spcAft>
                <a:spcPts val="0"/>
              </a:spcAft>
              <a:buNone/>
            </a:pPr>
            <a:r>
              <a:rPr b="1" lang="en" sz="1200"/>
              <a:t>Detect Drinking Events</a:t>
            </a:r>
            <a:r>
              <a:rPr lang="en" sz="1200"/>
              <a:t>:</a:t>
            </a:r>
            <a:endParaRPr sz="1200"/>
          </a:p>
          <a:p>
            <a:pPr indent="-254000" lvl="1" marL="914400" rtl="0" algn="l">
              <a:spcBef>
                <a:spcPts val="1200"/>
              </a:spcBef>
              <a:spcAft>
                <a:spcPts val="0"/>
              </a:spcAft>
              <a:buClr>
                <a:schemeClr val="dk2"/>
              </a:buClr>
              <a:buSzPts val="400"/>
              <a:buChar char="◉"/>
            </a:pPr>
            <a:r>
              <a:rPr lang="en" sz="1400"/>
              <a:t>Use the load cell data to detect a "drinking event":</a:t>
            </a:r>
            <a:endParaRPr sz="1400"/>
          </a:p>
          <a:p>
            <a:pPr indent="-254000" lvl="2" marL="1371600" rtl="0" algn="l">
              <a:spcBef>
                <a:spcPts val="1200"/>
              </a:spcBef>
              <a:spcAft>
                <a:spcPts val="0"/>
              </a:spcAft>
              <a:buClr>
                <a:schemeClr val="dk2"/>
              </a:buClr>
              <a:buSzPts val="400"/>
              <a:buChar char="￮"/>
            </a:pPr>
            <a:r>
              <a:rPr lang="en" sz="1400"/>
              <a:t>If the weight suddenly drops (e.g., more than 50 grams), it indicates drinking.</a:t>
            </a:r>
            <a:endParaRPr sz="1400"/>
          </a:p>
          <a:p>
            <a:pPr indent="-254000" lvl="2" marL="1371600" rtl="0" algn="l">
              <a:spcBef>
                <a:spcPts val="1200"/>
              </a:spcBef>
              <a:spcAft>
                <a:spcPts val="0"/>
              </a:spcAft>
              <a:buClr>
                <a:schemeClr val="dk2"/>
              </a:buClr>
              <a:buSzPts val="400"/>
              <a:buChar char="￮"/>
            </a:pPr>
            <a:r>
              <a:rPr lang="en" sz="1400"/>
              <a:t>Smooth out rapid weight drops caused by sudden movements or tilt.</a:t>
            </a:r>
            <a:endParaRPr sz="1400"/>
          </a:p>
          <a:p>
            <a:pPr indent="-254000" lvl="1" marL="914400" rtl="0" algn="l">
              <a:spcBef>
                <a:spcPts val="1200"/>
              </a:spcBef>
              <a:spcAft>
                <a:spcPts val="0"/>
              </a:spcAft>
              <a:buClr>
                <a:schemeClr val="dk2"/>
              </a:buClr>
              <a:buSzPts val="400"/>
              <a:buChar char="◉"/>
            </a:pPr>
            <a:r>
              <a:rPr lang="en" sz="1400"/>
              <a:t>Apply an algorithm to filter out erroneous weight readings:</a:t>
            </a:r>
            <a:endParaRPr sz="1400"/>
          </a:p>
          <a:p>
            <a:pPr indent="-254000" lvl="2" marL="1371600" rtl="0" algn="l">
              <a:spcBef>
                <a:spcPts val="1200"/>
              </a:spcBef>
              <a:spcAft>
                <a:spcPts val="0"/>
              </a:spcAft>
              <a:buClr>
                <a:schemeClr val="dk2"/>
              </a:buClr>
              <a:buSzPts val="400"/>
              <a:buChar char="￮"/>
            </a:pPr>
            <a:r>
              <a:rPr b="1" lang="en" sz="1400"/>
              <a:t>Average Weight Filtering</a:t>
            </a:r>
            <a:r>
              <a:rPr lang="en" sz="1400"/>
              <a:t>: Use a moving average filter to smooth the data.</a:t>
            </a:r>
            <a:endParaRPr sz="1400"/>
          </a:p>
          <a:p>
            <a:pPr indent="-254000" lvl="2" marL="1371600" rtl="0" algn="l">
              <a:spcBef>
                <a:spcPts val="1200"/>
              </a:spcBef>
              <a:spcAft>
                <a:spcPts val="0"/>
              </a:spcAft>
              <a:buClr>
                <a:schemeClr val="dk2"/>
              </a:buClr>
              <a:buSzPts val="400"/>
              <a:buChar char="￮"/>
            </a:pPr>
            <a:r>
              <a:rPr b="1" lang="en" sz="1400"/>
              <a:t>Thresholding</a:t>
            </a:r>
            <a:r>
              <a:rPr lang="en" sz="1400"/>
              <a:t>: If the weight drops by a specific amount (e.g., 100 grams) in a short time, ignore the drop as a spurious reading.</a:t>
            </a:r>
            <a:endParaRPr sz="1400"/>
          </a:p>
          <a:p>
            <a:pPr indent="-254000" lvl="1" marL="914400" rtl="0" algn="l">
              <a:spcBef>
                <a:spcPts val="1200"/>
              </a:spcBef>
              <a:spcAft>
                <a:spcPts val="0"/>
              </a:spcAft>
              <a:buClr>
                <a:schemeClr val="dk2"/>
              </a:buClr>
              <a:buSzPts val="400"/>
              <a:buChar char="◉"/>
            </a:pPr>
            <a:r>
              <a:t/>
            </a:r>
            <a:endParaRPr sz="1400"/>
          </a:p>
          <a:p>
            <a:pPr indent="0" lvl="0" marL="0" rtl="0" algn="l">
              <a:spcBef>
                <a:spcPts val="600"/>
              </a:spcBef>
              <a:spcAft>
                <a:spcPts val="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457200" lvl="0" marL="0" rtl="0" algn="l">
              <a:spcBef>
                <a:spcPts val="1200"/>
              </a:spcBef>
              <a:spcAft>
                <a:spcPts val="0"/>
              </a:spcAft>
              <a:buNone/>
            </a:pPr>
            <a:r>
              <a:rPr b="1" lang="en" sz="1300">
                <a:solidFill>
                  <a:schemeClr val="dk2"/>
                </a:solidFill>
              </a:rPr>
              <a:t>Adjust Real-Time Display and Logging</a:t>
            </a:r>
            <a:r>
              <a:rPr lang="en" sz="1300">
                <a:solidFill>
                  <a:schemeClr val="dk2"/>
                </a:solidFill>
              </a:rPr>
              <a:t>:</a:t>
            </a:r>
            <a:endParaRPr sz="1300">
              <a:solidFill>
                <a:schemeClr val="dk2"/>
              </a:solidFill>
            </a:endParaRPr>
          </a:p>
          <a:p>
            <a:pPr indent="-254000" lvl="1" marL="914400" rtl="0" algn="l">
              <a:spcBef>
                <a:spcPts val="1200"/>
              </a:spcBef>
              <a:spcAft>
                <a:spcPts val="0"/>
              </a:spcAft>
              <a:buClr>
                <a:schemeClr val="dk2"/>
              </a:buClr>
              <a:buSzPts val="400"/>
              <a:buChar char="◉"/>
            </a:pPr>
            <a:r>
              <a:rPr lang="en" sz="1400">
                <a:solidFill>
                  <a:schemeClr val="dk2"/>
                </a:solidFill>
              </a:rPr>
              <a:t>After detecting a drinking event, adjust the weight on the display accordingly.</a:t>
            </a:r>
            <a:endParaRPr sz="1400">
              <a:solidFill>
                <a:schemeClr val="dk2"/>
              </a:solidFill>
            </a:endParaRPr>
          </a:p>
          <a:p>
            <a:pPr indent="-254000" lvl="1" marL="914400" rtl="0" algn="l">
              <a:spcBef>
                <a:spcPts val="1200"/>
              </a:spcBef>
              <a:spcAft>
                <a:spcPts val="0"/>
              </a:spcAft>
              <a:buClr>
                <a:schemeClr val="dk2"/>
              </a:buClr>
              <a:buSzPts val="400"/>
              <a:buChar char="◉"/>
            </a:pPr>
            <a:r>
              <a:rPr lang="en" sz="1400">
                <a:solidFill>
                  <a:schemeClr val="dk2"/>
                </a:solidFill>
              </a:rPr>
              <a:t>Log the adjusted data after the filter is applied.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315" name="Google Shape;315;p31"/>
          <p:cNvSpPr txBox="1"/>
          <p:nvPr>
            <p:ph idx="1" type="body"/>
          </p:nvPr>
        </p:nvSpPr>
        <p:spPr>
          <a:xfrm>
            <a:off x="2575775" y="1550150"/>
            <a:ext cx="5635500" cy="3690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064"/>
              <a:t>Alert System (No Water Drinking Detection)</a:t>
            </a:r>
            <a:endParaRPr b="1" sz="1064"/>
          </a:p>
          <a:p>
            <a:pPr indent="457200" lvl="0" marL="0" rtl="0" algn="l">
              <a:spcBef>
                <a:spcPts val="1200"/>
              </a:spcBef>
              <a:spcAft>
                <a:spcPts val="0"/>
              </a:spcAft>
              <a:buNone/>
            </a:pPr>
            <a:r>
              <a:rPr b="1" lang="en" sz="1064"/>
              <a:t>Track Time Since Last Drinking</a:t>
            </a:r>
            <a:r>
              <a:rPr lang="en" sz="1064"/>
              <a:t>:</a:t>
            </a:r>
            <a:endParaRPr sz="1064"/>
          </a:p>
          <a:p>
            <a:pPr indent="-296218" lvl="1" marL="914400" rtl="0" algn="l">
              <a:spcBef>
                <a:spcPts val="1200"/>
              </a:spcBef>
              <a:spcAft>
                <a:spcPts val="0"/>
              </a:spcAft>
              <a:buClr>
                <a:schemeClr val="dk2"/>
              </a:buClr>
              <a:buSzPts val="1065"/>
              <a:buChar char="◉"/>
            </a:pPr>
            <a:r>
              <a:rPr lang="en" sz="1064"/>
              <a:t>Monitor the time since the last detected drinking event.</a:t>
            </a:r>
            <a:endParaRPr sz="1064"/>
          </a:p>
          <a:p>
            <a:pPr indent="-296218" lvl="1" marL="914400" rtl="0" algn="l">
              <a:spcBef>
                <a:spcPts val="1200"/>
              </a:spcBef>
              <a:spcAft>
                <a:spcPts val="0"/>
              </a:spcAft>
              <a:buClr>
                <a:schemeClr val="dk2"/>
              </a:buClr>
              <a:buSzPts val="1065"/>
              <a:buChar char="◉"/>
            </a:pPr>
            <a:r>
              <a:rPr lang="en" sz="1064"/>
              <a:t>If no weight drop has been recorded for a pre-set duration (e.g., 30 minutes or 1 hour), trigger an alert on the mobile app.</a:t>
            </a:r>
            <a:endParaRPr sz="1064"/>
          </a:p>
          <a:p>
            <a:pPr indent="0" lvl="0" marL="0" rtl="0" algn="l">
              <a:spcBef>
                <a:spcPts val="600"/>
              </a:spcBef>
              <a:spcAft>
                <a:spcPts val="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idx="1" type="body"/>
          </p:nvPr>
        </p:nvSpPr>
        <p:spPr>
          <a:xfrm>
            <a:off x="2935875" y="1525749"/>
            <a:ext cx="5594700" cy="3166200"/>
          </a:xfrm>
          <a:prstGeom prst="rect">
            <a:avLst/>
          </a:prstGeom>
        </p:spPr>
        <p:txBody>
          <a:bodyPr anchorCtr="0" anchor="t" bIns="91425" lIns="91425" spcFirstLastPara="1" rIns="91425" wrap="square" tIns="91425">
            <a:noAutofit/>
          </a:bodyPr>
          <a:lstStyle/>
          <a:p>
            <a:pPr indent="457200" lvl="0" marL="0" rtl="0" algn="l">
              <a:spcBef>
                <a:spcPts val="1200"/>
              </a:spcBef>
              <a:spcAft>
                <a:spcPts val="0"/>
              </a:spcAft>
              <a:buNone/>
            </a:pPr>
            <a:r>
              <a:rPr b="1" lang="en" sz="1064">
                <a:solidFill>
                  <a:schemeClr val="dk2"/>
                </a:solidFill>
              </a:rPr>
              <a:t>Alert Conditions</a:t>
            </a:r>
            <a:r>
              <a:rPr lang="en" sz="1064">
                <a:solidFill>
                  <a:schemeClr val="dk2"/>
                </a:solidFill>
              </a:rPr>
              <a:t>:</a:t>
            </a:r>
            <a:endParaRPr sz="1064">
              <a:solidFill>
                <a:schemeClr val="dk2"/>
              </a:solidFill>
            </a:endParaRPr>
          </a:p>
          <a:p>
            <a:pPr indent="-296218" lvl="1" marL="914400" rtl="0" algn="l">
              <a:spcBef>
                <a:spcPts val="1200"/>
              </a:spcBef>
              <a:spcAft>
                <a:spcPts val="0"/>
              </a:spcAft>
              <a:buClr>
                <a:schemeClr val="dk2"/>
              </a:buClr>
              <a:buSzPts val="1065"/>
              <a:buChar char="◉"/>
            </a:pPr>
            <a:r>
              <a:rPr b="1" lang="en" sz="1064">
                <a:solidFill>
                  <a:schemeClr val="dk2"/>
                </a:solidFill>
              </a:rPr>
              <a:t>Alert If No Water Was Drunk for X Time</a:t>
            </a:r>
            <a:r>
              <a:rPr lang="en" sz="1064">
                <a:solidFill>
                  <a:schemeClr val="dk2"/>
                </a:solidFill>
              </a:rPr>
              <a:t>: If no weight change is detected after a set time, send an alert via Bluetooth to the mobile app.</a:t>
            </a:r>
            <a:endParaRPr sz="1064">
              <a:solidFill>
                <a:schemeClr val="dk2"/>
              </a:solidFill>
            </a:endParaRPr>
          </a:p>
          <a:p>
            <a:pPr indent="-296218" lvl="1" marL="914400" rtl="0" algn="l">
              <a:spcBef>
                <a:spcPts val="1200"/>
              </a:spcBef>
              <a:spcAft>
                <a:spcPts val="0"/>
              </a:spcAft>
              <a:buClr>
                <a:schemeClr val="dk2"/>
              </a:buClr>
              <a:buSzPts val="1065"/>
              <a:buChar char="◉"/>
            </a:pPr>
            <a:r>
              <a:rPr b="1" lang="en" sz="1064">
                <a:solidFill>
                  <a:schemeClr val="dk2"/>
                </a:solidFill>
              </a:rPr>
              <a:t>Alert Message</a:t>
            </a:r>
            <a:r>
              <a:rPr lang="en" sz="1064">
                <a:solidFill>
                  <a:schemeClr val="dk2"/>
                </a:solidFill>
              </a:rPr>
              <a:t>: "It’s time to drink water!" or something similar.</a:t>
            </a:r>
            <a:endParaRPr sz="1064">
              <a:solidFill>
                <a:schemeClr val="dk2"/>
              </a:solidFill>
            </a:endParaRPr>
          </a:p>
          <a:p>
            <a:pPr indent="-296218" lvl="1" marL="914400" rtl="0" algn="l">
              <a:spcBef>
                <a:spcPts val="1200"/>
              </a:spcBef>
              <a:spcAft>
                <a:spcPts val="0"/>
              </a:spcAft>
              <a:buClr>
                <a:schemeClr val="dk2"/>
              </a:buClr>
              <a:buSzPts val="1065"/>
              <a:buChar char="◉"/>
            </a:pPr>
            <a:r>
              <a:rPr b="1" lang="en" sz="1064">
                <a:solidFill>
                  <a:schemeClr val="dk2"/>
                </a:solidFill>
              </a:rPr>
              <a:t>Mute Alerts During Night Time</a:t>
            </a:r>
            <a:r>
              <a:rPr lang="en" sz="1064">
                <a:solidFill>
                  <a:schemeClr val="dk2"/>
                </a:solidFill>
              </a:rPr>
              <a:t>:</a:t>
            </a:r>
            <a:endParaRPr sz="1064">
              <a:solidFill>
                <a:schemeClr val="dk2"/>
              </a:solidFill>
            </a:endParaRPr>
          </a:p>
          <a:p>
            <a:pPr indent="-296218" lvl="2" marL="1371600" rtl="0" algn="l">
              <a:spcBef>
                <a:spcPts val="1200"/>
              </a:spcBef>
              <a:spcAft>
                <a:spcPts val="0"/>
              </a:spcAft>
              <a:buClr>
                <a:schemeClr val="dk2"/>
              </a:buClr>
              <a:buSzPts val="1065"/>
              <a:buChar char="￮"/>
            </a:pPr>
            <a:r>
              <a:rPr lang="en" sz="1064">
                <a:solidFill>
                  <a:schemeClr val="dk2"/>
                </a:solidFill>
              </a:rPr>
              <a:t>Based on the time of day (e.g., between 10 PM and 6 AM), mute or disable alerts to avoid disturbance.</a:t>
            </a:r>
            <a:endParaRPr sz="1064">
              <a:solidFill>
                <a:schemeClr val="dk2"/>
              </a:solidFill>
            </a:endParaRPr>
          </a:p>
          <a:p>
            <a:pPr indent="-296218" lvl="2" marL="1371600" rtl="0" algn="l">
              <a:spcBef>
                <a:spcPts val="1200"/>
              </a:spcBef>
              <a:spcAft>
                <a:spcPts val="0"/>
              </a:spcAft>
              <a:buClr>
                <a:schemeClr val="dk2"/>
              </a:buClr>
              <a:buSzPts val="1065"/>
              <a:buChar char="￮"/>
            </a:pPr>
            <a:r>
              <a:rPr lang="en" sz="1064">
                <a:solidFill>
                  <a:schemeClr val="dk2"/>
                </a:solidFill>
              </a:rPr>
              <a:t>You can set the app to accept the system time from the microprocessor and mute alerts during night hours.</a:t>
            </a:r>
            <a:endParaRPr sz="1064">
              <a:solidFill>
                <a:schemeClr val="dk2"/>
              </a:solidFill>
            </a:endParaRPr>
          </a:p>
          <a:p>
            <a:pPr indent="0" lvl="0" marL="0" rtl="0" algn="l">
              <a:spcBef>
                <a:spcPts val="600"/>
              </a:spcBef>
              <a:spcAft>
                <a:spcPts val="0"/>
              </a:spcAft>
              <a:buNone/>
            </a:pPr>
            <a:r>
              <a:t/>
            </a:r>
            <a:endParaRPr/>
          </a:p>
        </p:txBody>
      </p:sp>
      <p:sp>
        <p:nvSpPr>
          <p:cNvPr id="321" name="Google Shape;321;p32"/>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06" name="Google Shape;206;p15"/>
          <p:cNvSpPr txBox="1"/>
          <p:nvPr>
            <p:ph idx="1" type="body"/>
          </p:nvPr>
        </p:nvSpPr>
        <p:spPr>
          <a:xfrm>
            <a:off x="2866050" y="1517075"/>
            <a:ext cx="5693700" cy="11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A IOT based hydration monitoring and </a:t>
            </a:r>
            <a:r>
              <a:rPr lang="en" sz="1700"/>
              <a:t>computing</a:t>
            </a:r>
            <a:r>
              <a:rPr lang="en" sz="1700"/>
              <a:t> system using a miniature load cell and bluetooth connectivity with works as a accessory  to the water bottle</a:t>
            </a:r>
            <a:endParaRPr sz="1700"/>
          </a:p>
        </p:txBody>
      </p:sp>
      <p:sp>
        <p:nvSpPr>
          <p:cNvPr id="207" name="Google Shape;207;p15"/>
          <p:cNvSpPr txBox="1"/>
          <p:nvPr>
            <p:ph type="title"/>
          </p:nvPr>
        </p:nvSpPr>
        <p:spPr>
          <a:xfrm>
            <a:off x="2935875" y="2893200"/>
            <a:ext cx="58965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Keywords</a:t>
            </a:r>
            <a:endParaRPr/>
          </a:p>
        </p:txBody>
      </p:sp>
      <p:sp>
        <p:nvSpPr>
          <p:cNvPr id="208" name="Google Shape;208;p15"/>
          <p:cNvSpPr txBox="1"/>
          <p:nvPr>
            <p:ph idx="1" type="body"/>
          </p:nvPr>
        </p:nvSpPr>
        <p:spPr>
          <a:xfrm>
            <a:off x="2935800" y="3661225"/>
            <a:ext cx="5896500" cy="118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t>Load cell, hydration, IOT, monitoring, accessory, smart-life </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327" name="Google Shape;327;p33"/>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t>Log Data Storage &amp; Viewing</a:t>
            </a:r>
            <a:endParaRPr b="1" sz="1100"/>
          </a:p>
          <a:p>
            <a:pPr indent="457200" lvl="0" marL="0" rtl="0" algn="l">
              <a:spcBef>
                <a:spcPts val="1200"/>
              </a:spcBef>
              <a:spcAft>
                <a:spcPts val="0"/>
              </a:spcAft>
              <a:buNone/>
            </a:pPr>
            <a:r>
              <a:rPr b="1" lang="en" sz="1100"/>
              <a:t>Store Log in Mobile App</a:t>
            </a:r>
            <a:r>
              <a:rPr lang="en" sz="1100"/>
              <a:t>:</a:t>
            </a:r>
            <a:endParaRPr sz="1100"/>
          </a:p>
          <a:p>
            <a:pPr indent="-298450" lvl="1" marL="914400" rtl="0" algn="l">
              <a:spcBef>
                <a:spcPts val="1200"/>
              </a:spcBef>
              <a:spcAft>
                <a:spcPts val="0"/>
              </a:spcAft>
              <a:buClr>
                <a:schemeClr val="dk2"/>
              </a:buClr>
              <a:buSzPts val="1100"/>
              <a:buChar char="◉"/>
            </a:pPr>
            <a:r>
              <a:rPr lang="en" sz="1100"/>
              <a:t>The mobile app stores weight data locally on the device for easy tracking and visualization.</a:t>
            </a:r>
            <a:endParaRPr sz="1100"/>
          </a:p>
          <a:p>
            <a:pPr indent="-298450" lvl="1" marL="914400" rtl="0" algn="l">
              <a:spcBef>
                <a:spcPts val="1200"/>
              </a:spcBef>
              <a:spcAft>
                <a:spcPts val="0"/>
              </a:spcAft>
              <a:buClr>
                <a:schemeClr val="dk2"/>
              </a:buClr>
              <a:buSzPts val="1100"/>
              <a:buChar char="◉"/>
            </a:pPr>
            <a:r>
              <a:rPr lang="en" sz="1100"/>
              <a:t>The app can display a graph showing the amount of water consumed over time.</a:t>
            </a:r>
            <a:endParaRPr sz="1100"/>
          </a:p>
          <a:p>
            <a:pPr indent="0" lvl="0" marL="457200" rtl="0" algn="l">
              <a:spcBef>
                <a:spcPts val="1200"/>
              </a:spcBef>
              <a:spcAft>
                <a:spcPts val="0"/>
              </a:spcAft>
              <a:buNone/>
            </a:pPr>
            <a:r>
              <a:rPr b="1" lang="en" sz="1100"/>
              <a:t>Data Export</a:t>
            </a:r>
            <a:r>
              <a:rPr lang="en" sz="1100"/>
              <a:t>:</a:t>
            </a:r>
            <a:endParaRPr sz="1100"/>
          </a:p>
          <a:p>
            <a:pPr indent="-298450" lvl="1" marL="914400" rtl="0" algn="l">
              <a:spcBef>
                <a:spcPts val="1200"/>
              </a:spcBef>
              <a:spcAft>
                <a:spcPts val="0"/>
              </a:spcAft>
              <a:buClr>
                <a:schemeClr val="dk2"/>
              </a:buClr>
              <a:buSzPts val="1100"/>
              <a:buChar char="◉"/>
            </a:pPr>
            <a:r>
              <a:rPr lang="en" sz="1100"/>
              <a:t>Allow the user to export the log data in CSV or JSON format for analysis.</a:t>
            </a:r>
            <a:endParaRPr sz="1100"/>
          </a:p>
          <a:p>
            <a:pPr indent="-298450" lvl="1" marL="914400" rtl="0" algn="l">
              <a:spcBef>
                <a:spcPts val="1200"/>
              </a:spcBef>
              <a:spcAft>
                <a:spcPts val="0"/>
              </a:spcAft>
              <a:buClr>
                <a:schemeClr val="dk2"/>
              </a:buClr>
              <a:buSzPts val="1100"/>
              <a:buChar char="◉"/>
            </a:pPr>
            <a:r>
              <a:rPr lang="en" sz="1100"/>
              <a:t>Provide options to clear logs or reset the data.</a:t>
            </a:r>
            <a:endParaRPr sz="1100"/>
          </a:p>
          <a:p>
            <a:pPr indent="0" lvl="0" marL="0" rtl="0" algn="l">
              <a:spcBef>
                <a:spcPts val="600"/>
              </a:spcBef>
              <a:spcAft>
                <a:spcPts val="0"/>
              </a:spcAft>
              <a:buNone/>
            </a:pPr>
            <a:r>
              <a:t/>
            </a:r>
            <a:endParaRPr b="1"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Algorithm </a:t>
            </a:r>
            <a:endParaRPr/>
          </a:p>
        </p:txBody>
      </p:sp>
      <p:sp>
        <p:nvSpPr>
          <p:cNvPr id="333" name="Google Shape;333;p34"/>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t>Error Handling &amp; System Stability</a:t>
            </a:r>
            <a:endParaRPr b="1" sz="1100"/>
          </a:p>
          <a:p>
            <a:pPr indent="0" lvl="0" marL="457200" rtl="0" algn="l">
              <a:spcBef>
                <a:spcPts val="1200"/>
              </a:spcBef>
              <a:spcAft>
                <a:spcPts val="0"/>
              </a:spcAft>
              <a:buNone/>
            </a:pPr>
            <a:r>
              <a:rPr b="1" lang="en" sz="1100"/>
              <a:t>Handle Bluetooth Disconnects</a:t>
            </a:r>
            <a:r>
              <a:rPr lang="en" sz="1100"/>
              <a:t>:</a:t>
            </a:r>
            <a:endParaRPr sz="1100"/>
          </a:p>
          <a:p>
            <a:pPr indent="-298450" lvl="1" marL="914400" rtl="0" algn="l">
              <a:spcBef>
                <a:spcPts val="1200"/>
              </a:spcBef>
              <a:spcAft>
                <a:spcPts val="0"/>
              </a:spcAft>
              <a:buClr>
                <a:schemeClr val="dk2"/>
              </a:buClr>
              <a:buSzPts val="1100"/>
              <a:buChar char="◉"/>
            </a:pPr>
            <a:r>
              <a:rPr lang="en" sz="1100"/>
              <a:t>If Bluetooth disconnects (e.g., user moves out of range), store data temporarily in the microprocessor’s memory.</a:t>
            </a:r>
            <a:endParaRPr sz="1100"/>
          </a:p>
          <a:p>
            <a:pPr indent="-298450" lvl="1" marL="914400" rtl="0" algn="l">
              <a:spcBef>
                <a:spcPts val="1200"/>
              </a:spcBef>
              <a:spcAft>
                <a:spcPts val="0"/>
              </a:spcAft>
              <a:buClr>
                <a:schemeClr val="dk2"/>
              </a:buClr>
              <a:buSzPts val="1100"/>
              <a:buChar char="◉"/>
            </a:pPr>
            <a:r>
              <a:rPr lang="en" sz="1100"/>
              <a:t>Once the Bluetooth connection is re-established, send the cached data to the mobile app.</a:t>
            </a:r>
            <a:endParaRPr sz="1100"/>
          </a:p>
          <a:p>
            <a:pPr indent="0" lvl="0" marL="457200" rtl="0" algn="l">
              <a:spcBef>
                <a:spcPts val="1200"/>
              </a:spcBef>
              <a:spcAft>
                <a:spcPts val="0"/>
              </a:spcAft>
              <a:buNone/>
            </a:pPr>
            <a:r>
              <a:rPr b="1" lang="en" sz="1100"/>
              <a:t>Power Loss Recovery</a:t>
            </a:r>
            <a:r>
              <a:rPr lang="en" sz="1100"/>
              <a:t>:</a:t>
            </a:r>
            <a:endParaRPr sz="1100"/>
          </a:p>
          <a:p>
            <a:pPr indent="-298450" lvl="1" marL="914400" rtl="0" algn="l">
              <a:spcBef>
                <a:spcPts val="1200"/>
              </a:spcBef>
              <a:spcAft>
                <a:spcPts val="0"/>
              </a:spcAft>
              <a:buClr>
                <a:schemeClr val="dk2"/>
              </a:buClr>
              <a:buSzPts val="1100"/>
              <a:buChar char="◉"/>
            </a:pPr>
            <a:r>
              <a:rPr lang="en" sz="1100"/>
              <a:t>Save data to non-volatile memory (if possible) to prevent loss of information during power cuts.</a:t>
            </a:r>
            <a:endParaRPr sz="1100"/>
          </a:p>
          <a:p>
            <a:pPr indent="-298450" lvl="1" marL="914400" rtl="0" algn="l">
              <a:spcBef>
                <a:spcPts val="1200"/>
              </a:spcBef>
              <a:spcAft>
                <a:spcPts val="0"/>
              </a:spcAft>
              <a:buClr>
                <a:schemeClr val="dk2"/>
              </a:buClr>
              <a:buSzPts val="1100"/>
              <a:buChar char="◉"/>
            </a:pPr>
            <a:r>
              <a:rPr lang="en" sz="1100"/>
              <a:t>Recover and sync the data once the system reboots.</a:t>
            </a:r>
            <a:endParaRPr sz="1100"/>
          </a:p>
          <a:p>
            <a:pPr indent="0" lvl="0" marL="914400" rtl="0" algn="l">
              <a:spcBef>
                <a:spcPts val="1200"/>
              </a:spcBef>
              <a:spcAft>
                <a:spcPts val="0"/>
              </a:spcAft>
              <a:buNone/>
            </a:pPr>
            <a:r>
              <a:t/>
            </a:r>
            <a:endParaRPr b="1" sz="1100">
              <a:solidFill>
                <a:schemeClr val="dk1"/>
              </a:solidFill>
            </a:endParaRPr>
          </a:p>
          <a:p>
            <a:pPr indent="0" lvl="0" marL="0" rtl="0" algn="l">
              <a:spcBef>
                <a:spcPts val="600"/>
              </a:spcBef>
              <a:spcAft>
                <a:spcPts val="0"/>
              </a:spcAft>
              <a:buNone/>
            </a:pPr>
            <a:r>
              <a:t/>
            </a:r>
            <a:endParaRPr b="1"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 Outputs</a:t>
            </a:r>
            <a:endParaRPr/>
          </a:p>
        </p:txBody>
      </p:sp>
      <p:sp>
        <p:nvSpPr>
          <p:cNvPr id="339" name="Google Shape;339;p35"/>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Real-Time Display: Show the current water weight.</a:t>
            </a:r>
            <a:endParaRPr sz="1400"/>
          </a:p>
          <a:p>
            <a:pPr indent="-317500" lvl="0" marL="457200" rtl="0" algn="l">
              <a:spcBef>
                <a:spcPts val="0"/>
              </a:spcBef>
              <a:spcAft>
                <a:spcPts val="0"/>
              </a:spcAft>
              <a:buSzPts val="1400"/>
              <a:buChar char="◎"/>
            </a:pPr>
            <a:r>
              <a:rPr lang="en" sz="1400"/>
              <a:t>Log Data: Display the history of water consumption with timestamps.</a:t>
            </a:r>
            <a:endParaRPr sz="1400"/>
          </a:p>
          <a:p>
            <a:pPr indent="-317500" lvl="0" marL="457200" rtl="0" algn="l">
              <a:spcBef>
                <a:spcPts val="0"/>
              </a:spcBef>
              <a:spcAft>
                <a:spcPts val="0"/>
              </a:spcAft>
              <a:buSzPts val="1400"/>
              <a:buChar char="◎"/>
            </a:pPr>
            <a:r>
              <a:rPr lang="en" sz="1400"/>
              <a:t>Alerts: Notify the user if no water has been drunk for a certain time.</a:t>
            </a:r>
            <a:endParaRPr sz="1400"/>
          </a:p>
          <a:p>
            <a:pPr indent="-317500" lvl="0" marL="457200" rtl="0" algn="l">
              <a:spcBef>
                <a:spcPts val="0"/>
              </a:spcBef>
              <a:spcAft>
                <a:spcPts val="0"/>
              </a:spcAft>
              <a:buSzPts val="1400"/>
              <a:buChar char="◎"/>
            </a:pPr>
            <a:r>
              <a:rPr lang="en" sz="1400"/>
              <a:t>Mute Alerts: Option to mute alerts during the night or custom time periods.</a:t>
            </a:r>
            <a:endParaRPr sz="1400"/>
          </a:p>
          <a:p>
            <a:pPr indent="-317500" lvl="0" marL="457200" rtl="0" algn="l">
              <a:spcBef>
                <a:spcPts val="0"/>
              </a:spcBef>
              <a:spcAft>
                <a:spcPts val="0"/>
              </a:spcAft>
              <a:buSzPts val="1400"/>
              <a:buChar char="◎"/>
            </a:pPr>
            <a:r>
              <a:rPr lang="en" sz="1400"/>
              <a:t>Export Data: Export drinking log to CSV or JSON format.</a:t>
            </a:r>
            <a:endParaRPr sz="1400"/>
          </a:p>
          <a:p>
            <a:pPr indent="0" lvl="0" marL="0" rtl="0" algn="l">
              <a:spcBef>
                <a:spcPts val="600"/>
              </a:spcBef>
              <a:spcAft>
                <a:spcPts val="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Introduction</a:t>
            </a:r>
            <a:endParaRPr sz="2800"/>
          </a:p>
        </p:txBody>
      </p:sp>
      <p:sp>
        <p:nvSpPr>
          <p:cNvPr id="214" name="Google Shape;214;p16"/>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t>While hydration is central to one’s well-being, a majority still face challenges in tracking their daily water intake. The goal of our project is to develop a Smart Hydration Tracker which is a portable device that tracks water consumption in real-time. The system comprises of a thin coaster type sensor module that can be stuck onto any water container or bottle. It employs a weight measurement technology that has load cells which capture the weight of the empty bottle or container. The sensors are then able to record water volume as the user drinks from the container</a:t>
            </a:r>
            <a:endParaRPr sz="1100"/>
          </a:p>
          <a:p>
            <a:pPr indent="0" lvl="0" marL="0" rtl="0" algn="l">
              <a:spcBef>
                <a:spcPts val="600"/>
              </a:spcBef>
              <a:spcAft>
                <a:spcPts val="0"/>
              </a:spcAft>
              <a:buClr>
                <a:schemeClr val="dk1"/>
              </a:buClr>
              <a:buSzPts val="1100"/>
              <a:buFont typeface="Arial"/>
              <a:buNone/>
            </a:pPr>
            <a:r>
              <a:rPr lang="en" sz="1100"/>
              <a:t>A microcontroller such as PIC or ARM forms the base of this device. This microcontroller handles the processing of sensor data and updates the users on the existing water levels in real-time. Users can be reminded of their optimum water consumption levels through VIA Bluetooth or Wi-Fi. These features can help users stay hydrated. Interfaces like a mobile app can be incorporated into the system for daily water consumption logs and further hydration guidance to meet the user's needs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solidFill>
                  <a:schemeClr val="dk2"/>
                </a:solidFill>
              </a:rPr>
              <a:t>The goal here is to build a lightweight, portable, easy to use hydration tracking system that helps people stay hydrated through custom reminders to improve overall health. This system can especially benefit performance athletes, elderly people, or anyone trying to increase their daily water consumption. Future developments may include smartphone control, voice reminders, or AI powered suggestions based on the user's activity level and environmental factors.</a:t>
            </a:r>
            <a:endParaRPr sz="1200">
              <a:solidFill>
                <a:schemeClr val="dk2"/>
              </a:solidFill>
            </a:endParaRPr>
          </a:p>
          <a:p>
            <a:pPr indent="0" lvl="0" marL="0" rtl="0" algn="l">
              <a:spcBef>
                <a:spcPts val="600"/>
              </a:spcBef>
              <a:spcAft>
                <a:spcPts val="0"/>
              </a:spcAft>
              <a:buNone/>
            </a:pPr>
            <a:r>
              <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RESEARCH GAP</a:t>
            </a:r>
            <a:endParaRPr sz="2600"/>
          </a:p>
        </p:txBody>
      </p:sp>
      <p:sp>
        <p:nvSpPr>
          <p:cNvPr id="225" name="Google Shape;225;p18"/>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Most existing hydration tracking solutions, like wearable sensors, urine-based tests, and smart water bottles, come with practical challenges. Wearable sensors require skin contact and frequent calibration, urine tests are inconvenient for daily use, and smart water bottles are often expensive, bulky, and limited to specific designs. Additionally, many of these systems do not offer real-time tracking of water intake in a simple and adaptable way. </a:t>
            </a:r>
            <a:endParaRPr sz="1400"/>
          </a:p>
          <a:p>
            <a:pPr indent="0" lvl="0" marL="0" rtl="0" algn="l">
              <a:spcBef>
                <a:spcPts val="600"/>
              </a:spcBef>
              <a:spcAft>
                <a:spcPts val="0"/>
              </a:spcAft>
              <a:buNone/>
            </a:pPr>
            <a:r>
              <a:rPr lang="en" sz="1400"/>
              <a:t>To bridge this gap, our project introduces a lightweight, portable hydration tracker that easily attaches to any water bottle, measures real-time water consumption through weight-based sensing, and encourages users to stay hydrated with minimal effort.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2935875" y="909050"/>
            <a:ext cx="5275500" cy="64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231" name="Google Shape;231;p19"/>
          <p:cNvSpPr txBox="1"/>
          <p:nvPr>
            <p:ph idx="1" type="body"/>
          </p:nvPr>
        </p:nvSpPr>
        <p:spPr>
          <a:xfrm>
            <a:off x="2935875" y="1525758"/>
            <a:ext cx="5275500" cy="27861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To get the real time weight of the water present in the water bottle</a:t>
            </a:r>
            <a:endParaRPr sz="1400"/>
          </a:p>
          <a:p>
            <a:pPr indent="-317500" lvl="0" marL="457200" rtl="0" algn="l">
              <a:spcBef>
                <a:spcPts val="600"/>
              </a:spcBef>
              <a:spcAft>
                <a:spcPts val="0"/>
              </a:spcAft>
              <a:buSzPts val="1400"/>
              <a:buChar char="◎"/>
            </a:pPr>
            <a:r>
              <a:rPr lang="en" sz="1400"/>
              <a:t>To calculate the weight after removing the empty bottle weight</a:t>
            </a:r>
            <a:endParaRPr sz="1400"/>
          </a:p>
          <a:p>
            <a:pPr indent="-317500" lvl="0" marL="457200" rtl="0" algn="l">
              <a:spcBef>
                <a:spcPts val="600"/>
              </a:spcBef>
              <a:spcAft>
                <a:spcPts val="0"/>
              </a:spcAft>
              <a:buSzPts val="1400"/>
              <a:buChar char="◎"/>
            </a:pPr>
            <a:r>
              <a:rPr lang="en" sz="1400"/>
              <a:t>To save a log data to check the amount of water drank at that instant</a:t>
            </a:r>
            <a:endParaRPr sz="1400"/>
          </a:p>
          <a:p>
            <a:pPr indent="-317500" lvl="0" marL="457200" rtl="0" algn="l">
              <a:spcBef>
                <a:spcPts val="600"/>
              </a:spcBef>
              <a:spcAft>
                <a:spcPts val="0"/>
              </a:spcAft>
              <a:buSzPts val="1400"/>
              <a:buChar char="◎"/>
            </a:pPr>
            <a:r>
              <a:rPr lang="en" sz="1400"/>
              <a:t>To remove the the </a:t>
            </a:r>
            <a:r>
              <a:rPr lang="en" sz="1400"/>
              <a:t>error which will be caused while drinking</a:t>
            </a:r>
            <a:endParaRPr sz="1400"/>
          </a:p>
          <a:p>
            <a:pPr indent="-317500" lvl="0" marL="457200" rtl="0" algn="l">
              <a:spcBef>
                <a:spcPts val="600"/>
              </a:spcBef>
              <a:spcAft>
                <a:spcPts val="0"/>
              </a:spcAft>
              <a:buSzPts val="1400"/>
              <a:buChar char="◎"/>
            </a:pPr>
            <a:r>
              <a:rPr lang="en" sz="1400"/>
              <a:t>To give alert when water havent been drank for a period of time depending on the water drank previously</a:t>
            </a:r>
            <a:endParaRPr sz="1400"/>
          </a:p>
          <a:p>
            <a:pPr indent="-317500" lvl="0" marL="457200" rtl="0" algn="l">
              <a:spcBef>
                <a:spcPts val="600"/>
              </a:spcBef>
              <a:spcAft>
                <a:spcPts val="0"/>
              </a:spcAft>
              <a:buSzPts val="1400"/>
              <a:buChar char="◎"/>
            </a:pPr>
            <a:r>
              <a:rPr lang="en" sz="1400"/>
              <a:t>To remove alerts during night time</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2935875" y="351275"/>
            <a:ext cx="5275500" cy="11988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2400">
                <a:solidFill>
                  <a:schemeClr val="dk2"/>
                </a:solidFill>
                <a:latin typeface="Varela Round"/>
                <a:ea typeface="Varela Round"/>
                <a:cs typeface="Varela Round"/>
                <a:sym typeface="Varela Round"/>
              </a:rPr>
              <a:t>Literature </a:t>
            </a:r>
            <a:r>
              <a:rPr lang="en" sz="2400">
                <a:solidFill>
                  <a:schemeClr val="dk2"/>
                </a:solidFill>
                <a:latin typeface="Varela Round"/>
                <a:ea typeface="Varela Round"/>
                <a:cs typeface="Varela Round"/>
                <a:sym typeface="Varela Round"/>
              </a:rPr>
              <a:t>review</a:t>
            </a:r>
            <a:r>
              <a:rPr lang="en" sz="2400">
                <a:solidFill>
                  <a:schemeClr val="dk2"/>
                </a:solidFill>
                <a:latin typeface="Varela Round"/>
                <a:ea typeface="Varela Round"/>
                <a:cs typeface="Varela Round"/>
                <a:sym typeface="Varela Round"/>
              </a:rPr>
              <a:t> </a:t>
            </a:r>
            <a:r>
              <a:rPr lang="en" sz="2400">
                <a:solidFill>
                  <a:schemeClr val="dk2"/>
                </a:solidFill>
                <a:latin typeface="Varela Round"/>
                <a:ea typeface="Varela Round"/>
                <a:cs typeface="Varela Round"/>
                <a:sym typeface="Varela Round"/>
              </a:rPr>
              <a:t>of Research on Bottled Water Use:</a:t>
            </a:r>
            <a:endParaRPr/>
          </a:p>
        </p:txBody>
      </p:sp>
      <p:sp>
        <p:nvSpPr>
          <p:cNvPr id="237" name="Google Shape;237;p20"/>
          <p:cNvSpPr txBox="1"/>
          <p:nvPr>
            <p:ph idx="1" type="body"/>
          </p:nvPr>
        </p:nvSpPr>
        <p:spPr>
          <a:xfrm>
            <a:off x="2935875" y="1550075"/>
            <a:ext cx="5594700" cy="2786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In recent years, people have been paying more attention to the development of smart hydration monitoring systems. The system is designed to help people instantly track their hydration status by addressing concerns about dehydration that can affect cognitive function, physical performance, and overall well-being. Since fluid loss often goes unnoticed, it is important to provide users with effective solutions that can regularly monitor their fluid levels. The integration of electronic devices, graphic technology, and wireless communication into water bottles is paving the way for new solutions for efficient water management.</a:t>
            </a:r>
            <a:endParaRPr sz="1300"/>
          </a:p>
          <a:p>
            <a:pPr indent="0" lvl="0" marL="0" rtl="0" algn="l">
              <a:lnSpc>
                <a:spcPct val="115000"/>
              </a:lnSpc>
              <a:spcBef>
                <a:spcPts val="1200"/>
              </a:spcBef>
              <a:spcAft>
                <a:spcPts val="0"/>
              </a:spcAft>
              <a:buNone/>
            </a:pPr>
            <a:r>
              <a:rPr lang="en" sz="1300"/>
              <a:t> </a:t>
            </a:r>
            <a:endParaRPr sz="1300"/>
          </a:p>
          <a:p>
            <a:pPr indent="0" lvl="0" marL="0" rtl="0" algn="l">
              <a:lnSpc>
                <a:spcPct val="115000"/>
              </a:lnSpc>
              <a:spcBef>
                <a:spcPts val="1200"/>
              </a:spcBef>
              <a:spcAft>
                <a:spcPts val="0"/>
              </a:spcAft>
              <a:buNone/>
            </a:pPr>
            <a:r>
              <a:rPr lang="en" sz="1300"/>
              <a:t> </a:t>
            </a:r>
            <a:endParaRPr sz="1300"/>
          </a:p>
          <a:p>
            <a:pPr indent="0" lvl="0" marL="0" rtl="0" algn="l">
              <a:lnSpc>
                <a:spcPct val="115000"/>
              </a:lnSpc>
              <a:spcBef>
                <a:spcPts val="1200"/>
              </a:spcBef>
              <a:spcAft>
                <a:spcPts val="0"/>
              </a:spcAft>
              <a:buNone/>
            </a:pPr>
            <a:r>
              <a:rPr lang="en" sz="1300"/>
              <a:t>.</a:t>
            </a:r>
            <a:endParaRPr sz="1300"/>
          </a:p>
          <a:p>
            <a:pPr indent="0" lvl="0" marL="0" rtl="0" algn="l">
              <a:spcBef>
                <a:spcPts val="1200"/>
              </a:spcBef>
              <a:spcAft>
                <a:spcPts val="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idx="1" type="body"/>
          </p:nvPr>
        </p:nvSpPr>
        <p:spPr>
          <a:xfrm>
            <a:off x="2722300" y="1103975"/>
            <a:ext cx="5206200" cy="3233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2"/>
                </a:solidFill>
              </a:rPr>
              <a:t>These bottles are equipped with a variety of sensors, such as weight sensors to accurately measure fluid intake. These sensors provide continuous data, allowing users to track their water consumption in real time. Smart water bottles can provide users with a simple and practical way to track their water consumption by transmitting this information to smartphones or other external devices. These devices include sensors, microprocessors, and wireless communication to track and monitor fluids.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idx="1" type="body"/>
          </p:nvPr>
        </p:nvSpPr>
        <p:spPr>
          <a:xfrm>
            <a:off x="2747400" y="859350"/>
            <a:ext cx="6034200" cy="342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400">
              <a:solidFill>
                <a:schemeClr val="dk2"/>
              </a:solidFill>
            </a:endParaRPr>
          </a:p>
          <a:p>
            <a:pPr indent="0" lvl="0" marL="0" rtl="0" algn="l">
              <a:lnSpc>
                <a:spcPct val="115000"/>
              </a:lnSpc>
              <a:spcBef>
                <a:spcPts val="1200"/>
              </a:spcBef>
              <a:spcAft>
                <a:spcPts val="0"/>
              </a:spcAft>
              <a:buNone/>
            </a:pPr>
            <a:r>
              <a:rPr lang="en" sz="1400">
                <a:solidFill>
                  <a:schemeClr val="dk2"/>
                </a:solidFill>
              </a:rPr>
              <a:t> The data collected by the hat is transmitted wirelessly in real time to a smartphone app, helping users track their water needs during physical activity. This technology allows for precise water monitoring, helping to ensure efficient water management for active individuals. A graduated water bottle is a great way to track water consumption by continuously monitoring weight changes as you drink. These load cells are usually combined with a microcontroller to provide digital output, which is then sent to another device for processing and display. Studies have shown that using a body weight analyzer can measure weight changes that are directly related to water consumption. The widespread use of mobile phone amplifiers such as HX711 helps in amplifying small signals from mobile phones and converting them into digital formats for easy analysis and transmission.</a:t>
            </a:r>
            <a:endParaRPr sz="2600">
              <a:solidFill>
                <a:schemeClr val="dk2"/>
              </a:solidFill>
            </a:endParaRPr>
          </a:p>
          <a:p>
            <a:pPr indent="0" lvl="0" marL="0" rtl="0" algn="l">
              <a:lnSpc>
                <a:spcPct val="115000"/>
              </a:lnSpc>
              <a:spcBef>
                <a:spcPts val="1200"/>
              </a:spcBef>
              <a:spcAft>
                <a:spcPts val="1200"/>
              </a:spcAft>
              <a:buNone/>
            </a:pPr>
            <a:r>
              <a:t/>
            </a:r>
            <a:endParaRPr sz="1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uck template">
  <a:themeElements>
    <a:clrScheme name="Custom 347">
      <a:dk1>
        <a:srgbClr val="212A2E"/>
      </a:dk1>
      <a:lt1>
        <a:srgbClr val="FFFFFF"/>
      </a:lt1>
      <a:dk2>
        <a:srgbClr val="617A86"/>
      </a:dk2>
      <a:lt2>
        <a:srgbClr val="A1BECC"/>
      </a:lt2>
      <a:accent1>
        <a:srgbClr val="00D1C6"/>
      </a:accent1>
      <a:accent2>
        <a:srgbClr val="00ACC3"/>
      </a:accent2>
      <a:accent3>
        <a:srgbClr val="BBCD00"/>
      </a:accent3>
      <a:accent4>
        <a:srgbClr val="65BB48"/>
      </a:accent4>
      <a:accent5>
        <a:srgbClr val="F8BB00"/>
      </a:accent5>
      <a:accent6>
        <a:srgbClr val="EF6222"/>
      </a:accent6>
      <a:hlink>
        <a:srgbClr val="617A8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